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1553"/>
            <a:ext cx="91440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4319"/>
            <a:ext cx="9144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9F82-D845-4310-9A1D-17B7D0895BD3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09AA-028D-43E7-A795-D01A706C5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36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9F82-D845-4310-9A1D-17B7D0895BD3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09AA-028D-43E7-A795-D01A706C5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10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5823"/>
            <a:ext cx="2628900" cy="518625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5823"/>
            <a:ext cx="7734300" cy="518625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9F82-D845-4310-9A1D-17B7D0895BD3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09AA-028D-43E7-A795-D01A706C5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7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9F82-D845-4310-9A1D-17B7D0895BD3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09AA-028D-43E7-A795-D01A706C5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24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25704"/>
            <a:ext cx="105156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95459"/>
            <a:ext cx="105156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9F82-D845-4310-9A1D-17B7D0895BD3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09AA-028D-43E7-A795-D01A706C5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75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9117"/>
            <a:ext cx="5181600" cy="3882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9117"/>
            <a:ext cx="5181600" cy="3882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9F82-D845-4310-9A1D-17B7D0895BD3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09AA-028D-43E7-A795-D01A706C5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1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5824"/>
            <a:ext cx="10515600" cy="118288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0205"/>
            <a:ext cx="515778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35432"/>
            <a:ext cx="5157787" cy="32879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0205"/>
            <a:ext cx="518318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5432"/>
            <a:ext cx="5183188" cy="32879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9F82-D845-4310-9A1D-17B7D0895BD3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09AA-028D-43E7-A795-D01A706C5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5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9F82-D845-4310-9A1D-17B7D0895BD3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09AA-028D-43E7-A795-D01A706C5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69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9F82-D845-4310-9A1D-17B7D0895BD3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09AA-028D-43E7-A795-D01A706C5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41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1140"/>
            <a:ext cx="617220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9F82-D845-4310-9A1D-17B7D0895BD3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09AA-028D-43E7-A795-D01A706C5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58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1140"/>
            <a:ext cx="617220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9F82-D845-4310-9A1D-17B7D0895BD3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09AA-028D-43E7-A795-D01A706C5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2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5824"/>
            <a:ext cx="105156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9117"/>
            <a:ext cx="105156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9F82-D845-4310-9A1D-17B7D0895BD3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72161"/>
            <a:ext cx="41148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E09AA-028D-43E7-A795-D01A706C5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15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kumimoji="1"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kumimoji="1"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左右 1">
            <a:extLst>
              <a:ext uri="{FF2B5EF4-FFF2-40B4-BE49-F238E27FC236}">
                <a16:creationId xmlns:a16="http://schemas.microsoft.com/office/drawing/2014/main" id="{BCEF3ACE-44FA-9BB2-4487-711BCD70E982}"/>
              </a:ext>
            </a:extLst>
          </p:cNvPr>
          <p:cNvSpPr/>
          <p:nvPr/>
        </p:nvSpPr>
        <p:spPr>
          <a:xfrm>
            <a:off x="4898571" y="1601222"/>
            <a:ext cx="1937658" cy="5116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yricaM M" panose="020B0509020203020207" pitchFamily="49" charset="-128"/>
              <a:ea typeface="MyricaM M" panose="020B0509020203020207" pitchFamily="49" charset="-128"/>
            </a:endParaRPr>
          </a:p>
        </p:txBody>
      </p:sp>
      <p:sp>
        <p:nvSpPr>
          <p:cNvPr id="3" name="矢印: 左右 2">
            <a:extLst>
              <a:ext uri="{FF2B5EF4-FFF2-40B4-BE49-F238E27FC236}">
                <a16:creationId xmlns:a16="http://schemas.microsoft.com/office/drawing/2014/main" id="{AC0BFC43-83A6-E09B-67D0-134308B11AB4}"/>
              </a:ext>
            </a:extLst>
          </p:cNvPr>
          <p:cNvSpPr/>
          <p:nvPr/>
        </p:nvSpPr>
        <p:spPr>
          <a:xfrm>
            <a:off x="185059" y="4344421"/>
            <a:ext cx="11843657" cy="5116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MyricaM M" panose="020B0509020203020207" pitchFamily="49" charset="-128"/>
              <a:ea typeface="MyricaM M" panose="020B0509020203020207" pitchFamily="49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1D918CD-B39D-1D5A-8E44-7F7CD82DD6DC}"/>
              </a:ext>
            </a:extLst>
          </p:cNvPr>
          <p:cNvCxnSpPr>
            <a:stCxn id="2" idx="3"/>
            <a:endCxn id="3" idx="3"/>
          </p:cNvCxnSpPr>
          <p:nvPr/>
        </p:nvCxnSpPr>
        <p:spPr>
          <a:xfrm flipH="1">
            <a:off x="185057" y="1857037"/>
            <a:ext cx="4713514" cy="27431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F6EDD63-5A90-9C1D-4DBB-BB330DEA46DE}"/>
              </a:ext>
            </a:extLst>
          </p:cNvPr>
          <p:cNvCxnSpPr>
            <a:stCxn id="2" idx="7"/>
            <a:endCxn id="3" idx="7"/>
          </p:cNvCxnSpPr>
          <p:nvPr/>
        </p:nvCxnSpPr>
        <p:spPr>
          <a:xfrm>
            <a:off x="6836231" y="1857037"/>
            <a:ext cx="5192485" cy="27431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18CFB8-BA34-C5FC-DAC9-4B229E3A9799}"/>
              </a:ext>
            </a:extLst>
          </p:cNvPr>
          <p:cNvSpPr txBox="1"/>
          <p:nvPr/>
        </p:nvSpPr>
        <p:spPr>
          <a:xfrm>
            <a:off x="4659088" y="1231888"/>
            <a:ext cx="555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yricaM M" panose="020B0509020203020207" pitchFamily="49" charset="-128"/>
                <a:ea typeface="MyricaM M" panose="020B0509020203020207" pitchFamily="49" charset="-128"/>
              </a:rPr>
              <a:t>0</a:t>
            </a:r>
            <a:endParaRPr lang="ja-JP" altLang="en-US" sz="2800" dirty="0">
              <a:latin typeface="MyricaM M" panose="020B0509020203020207" pitchFamily="49" charset="-128"/>
              <a:ea typeface="MyricaM M" panose="020B0509020203020207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66D4F4-82FC-8162-EB1E-5F1416C0DF41}"/>
              </a:ext>
            </a:extLst>
          </p:cNvPr>
          <p:cNvSpPr txBox="1"/>
          <p:nvPr/>
        </p:nvSpPr>
        <p:spPr>
          <a:xfrm>
            <a:off x="6700161" y="1231888"/>
            <a:ext cx="555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yricaM M" panose="020B0509020203020207" pitchFamily="49" charset="-128"/>
                <a:ea typeface="MyricaM M" panose="020B0509020203020207" pitchFamily="49" charset="-128"/>
              </a:rPr>
              <a:t>1</a:t>
            </a:r>
            <a:endParaRPr lang="ja-JP" altLang="en-US" sz="2800" dirty="0">
              <a:latin typeface="MyricaM M" panose="020B0509020203020207" pitchFamily="49" charset="-128"/>
              <a:ea typeface="MyricaM M" panose="020B0509020203020207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808DED-FD06-3E38-C9C6-642F17D10254}"/>
              </a:ext>
            </a:extLst>
          </p:cNvPr>
          <p:cNvSpPr txBox="1"/>
          <p:nvPr/>
        </p:nvSpPr>
        <p:spPr>
          <a:xfrm>
            <a:off x="185057" y="4976574"/>
            <a:ext cx="113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MyricaM M" panose="020B0509020203020207" pitchFamily="49" charset="-128"/>
                <a:ea typeface="MyricaM M" panose="020B0509020203020207" pitchFamily="49" charset="-128"/>
              </a:rPr>
              <a:t>-</a:t>
            </a:r>
            <a:r>
              <a:rPr lang="ja-JP" altLang="en-US" sz="4000" dirty="0">
                <a:latin typeface="MyricaM M" panose="020B0509020203020207" pitchFamily="49" charset="-128"/>
                <a:ea typeface="MyricaM M" panose="020B0509020203020207" pitchFamily="49" charset="-128"/>
              </a:rPr>
              <a:t>∞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A6073A1-4D48-E953-6246-112B3B5A23E4}"/>
              </a:ext>
            </a:extLst>
          </p:cNvPr>
          <p:cNvSpPr txBox="1"/>
          <p:nvPr/>
        </p:nvSpPr>
        <p:spPr>
          <a:xfrm>
            <a:off x="11310258" y="4976574"/>
            <a:ext cx="881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MyricaM M" panose="020B0509020203020207" pitchFamily="49" charset="-128"/>
                <a:ea typeface="MyricaM M" panose="020B0509020203020207" pitchFamily="49" charset="-128"/>
              </a:rPr>
              <a:t>∞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A31910-F615-9EC3-2489-9D822BC1F680}"/>
              </a:ext>
            </a:extLst>
          </p:cNvPr>
          <p:cNvSpPr txBox="1"/>
          <p:nvPr/>
        </p:nvSpPr>
        <p:spPr>
          <a:xfrm>
            <a:off x="4101194" y="631177"/>
            <a:ext cx="3483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atin typeface="MyricaM M" panose="020B0509020203020207" pitchFamily="49" charset="-128"/>
                <a:ea typeface="MyricaM M" panose="020B0509020203020207" pitchFamily="49" charset="-128"/>
              </a:rPr>
              <a:t>確率の定義域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732CC4-FA30-D359-EEBC-44045F0F03DA}"/>
              </a:ext>
            </a:extLst>
          </p:cNvPr>
          <p:cNvSpPr txBox="1"/>
          <p:nvPr/>
        </p:nvSpPr>
        <p:spPr>
          <a:xfrm>
            <a:off x="3679373" y="4970663"/>
            <a:ext cx="45420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atin typeface="MyricaM M" panose="020B0509020203020207" pitchFamily="49" charset="-128"/>
                <a:ea typeface="MyricaM M" panose="020B0509020203020207" pitchFamily="49" charset="-128"/>
              </a:rPr>
              <a:t>回帰モデルの定義域</a:t>
            </a:r>
            <a:endParaRPr lang="en-US" altLang="ja-JP" sz="3200" dirty="0">
              <a:latin typeface="MyricaM M" panose="020B0509020203020207" pitchFamily="49" charset="-128"/>
              <a:ea typeface="MyricaM M" panose="020B0509020203020207" pitchFamily="49" charset="-128"/>
            </a:endParaRPr>
          </a:p>
          <a:p>
            <a:pPr algn="ctr"/>
            <a:r>
              <a:rPr lang="ja-JP" altLang="en-US" sz="3200" dirty="0">
                <a:latin typeface="MyricaM M" panose="020B0509020203020207" pitchFamily="49" charset="-128"/>
                <a:ea typeface="MyricaM M" panose="020B0509020203020207" pitchFamily="49" charset="-128"/>
              </a:rPr>
              <a:t>（実数全域）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185AD5D-DF40-4912-735E-91F928C4A264}"/>
              </a:ext>
            </a:extLst>
          </p:cNvPr>
          <p:cNvSpPr txBox="1"/>
          <p:nvPr/>
        </p:nvSpPr>
        <p:spPr>
          <a:xfrm>
            <a:off x="4403272" y="3059906"/>
            <a:ext cx="3004457" cy="7078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yricaM M" panose="020B0509020203020207" pitchFamily="49" charset="-128"/>
                <a:ea typeface="MyricaM M" panose="020B0509020203020207" pitchFamily="49" charset="-128"/>
              </a:rPr>
              <a:t>引き延ばす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D1F76A3-96B2-B4DF-4E6A-14552D5A3D80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460171" y="1857037"/>
            <a:ext cx="2438400" cy="143147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B27A32C-70FD-1C6F-F1A8-30B3C80836FF}"/>
              </a:ext>
            </a:extLst>
          </p:cNvPr>
          <p:cNvCxnSpPr>
            <a:cxnSpLocks/>
            <a:stCxn id="2" idx="7"/>
          </p:cNvCxnSpPr>
          <p:nvPr/>
        </p:nvCxnSpPr>
        <p:spPr>
          <a:xfrm>
            <a:off x="6836229" y="1857035"/>
            <a:ext cx="2596242" cy="135390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68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1353</TotalTime>
  <Words>17</Words>
  <Application>Microsoft Office PowerPoint</Application>
  <PresentationFormat>ユーザー設定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MyricaM M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Takeda Hisashi</dc:creator>
  <cp:lastModifiedBy>Takeda Hisashi</cp:lastModifiedBy>
  <cp:revision>2</cp:revision>
  <dcterms:created xsi:type="dcterms:W3CDTF">2022-12-12T00:40:47Z</dcterms:created>
  <dcterms:modified xsi:type="dcterms:W3CDTF">2022-12-12T23:14:12Z</dcterms:modified>
</cp:coreProperties>
</file>