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96" r:id="rId3"/>
    <p:sldMasterId id="2147483708" r:id="rId4"/>
    <p:sldMasterId id="2147483738" r:id="rId5"/>
  </p:sldMasterIdLst>
  <p:sldIdLst>
    <p:sldId id="256" r:id="rId6"/>
    <p:sldId id="257" r:id="rId7"/>
    <p:sldId id="258" r:id="rId8"/>
  </p:sldIdLst>
  <p:sldSz cx="6858000" cy="5143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108" y="24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CE7D-4BBF-4B94-9E4F-5620B078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B9CB85-F418-420C-8631-61CA2D97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1BEA3-3CA7-47BB-9E68-BA5DE69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2EF96-3979-499D-9732-DE10F676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ED1EC5-A0C0-4F2F-8566-D7C652A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50A9A-DA07-4D59-8FEA-DF4F44C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29C047-1A99-4680-AE67-B962BCC8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8E625-26CD-405F-B0E7-57F8C28F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44F70-4310-4143-9052-BD69EDF0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7906-C2B9-4615-A1E7-7668F0DC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F5F984-CF8E-4ABC-AE7E-5E2A273D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FB49F1-83E7-4A97-B89E-9FB5FC24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333CC-98E8-4806-81A7-877F7F6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0E242-9314-4C03-A23C-7AAEF1F3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6448C-5271-4BFA-BAE9-61D3122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E682D-9E0C-4D30-B761-CAF2D750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B26F7A-4335-4559-9CFA-C8CBE5EB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9CAB2-B3D7-4A08-B9BC-B25B306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942D6-E4AC-476E-A3E8-7BA81F92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15880-E2EA-4038-A343-862EA5C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6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2D9F-F70D-42AB-AA43-D201896D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329D3-825B-480E-A4BF-79C644D7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4C46C-6336-4EC0-AC35-B1004FB0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250889-FB56-4BDB-A266-C21147E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81B3F-87E4-46E4-A50B-E3F4155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4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00081-983A-4A12-9F71-E5462FD3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BF5D11-F40F-4B00-9BDD-0725DE96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530C6-BAD9-4B0A-A62E-3E60D97F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E1E0F-F860-409C-9440-D9BFB7EF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D28BF-D195-4F3D-AA0B-9E02A838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51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5BD33-F9AF-4C3A-A720-B66CB89C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4ED81-6294-434E-A54D-68440A2BD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7" y="1369219"/>
            <a:ext cx="2900363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5E38C1-07C0-4D8E-BE95-C7C23537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6150" y="1369219"/>
            <a:ext cx="2900363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1383A-241E-4E74-9FF6-414879BC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DDF87-3B8E-4DED-8563-C81450B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C1691-82D2-4083-9030-865ADD61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17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7EAC8-47EC-4A3B-97E1-6C61C4ED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273844"/>
            <a:ext cx="5915025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DDA0F-F705-4A2B-97E9-F5B1B48F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679" y="1260872"/>
            <a:ext cx="290155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EF4D9A-E00F-4F3A-9989-879E4E3F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679" y="1878806"/>
            <a:ext cx="2901553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D25CC1-7D4F-48FD-B7AD-AA6686E2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84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62628B-2191-4737-8503-611F5DE6B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84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14BB4-1315-4020-946D-6799CAF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3CE1C5-0227-4659-9656-DFB5B1E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43018A-CA44-4968-BD77-3552FB72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91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72AC7-A2C4-4EDF-8BBC-9E9DA581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FC6DE3-35D2-464D-93C6-47BF5229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B80ABA-AB29-4DF2-88DD-22D140C5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D91E8-4F76-4F7B-8CD6-D3FE6EB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830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57763A-C906-4C6E-A006-DBF9AF8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E707F3-2CB5-4040-B4CB-1CC851C4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191132-0C0B-4BD5-9AE9-69248FB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63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21CB9-1725-42D3-AD3D-C39BE315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F2AE4-8AC9-4175-884A-E68F7456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41" y="740569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EB6D2-8050-4AF3-99EF-FC6BB803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337F61-AC59-4B3B-A7C4-645C2754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AFEF3-8CAE-43FA-BCC6-EF2FDF70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76EF4-4EEB-4D5B-BE7F-4E7995D2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A0074-33CC-4603-B1AA-74D0BCC1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56" y="176784"/>
            <a:ext cx="5678408" cy="66798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5AF14-9CF6-4238-BE88-1F7BCA2E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369219"/>
            <a:ext cx="5984177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18B49-4EE5-46E4-AD32-7F98DE3D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E6318-F7E7-4C39-82E1-C8AA467A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4767264"/>
            <a:ext cx="2227136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66923-118F-4F3B-B43C-D7CC1B44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72F4BE-C2B9-4936-8966-FB11BA77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9" y="176784"/>
            <a:ext cx="611538" cy="6679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60C4D48-7B5D-4B4C-95DB-F07BDD7A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6" y="906155"/>
            <a:ext cx="5678408" cy="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8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8B4A-FCCB-4A46-93FE-AD4C4A14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9123BD-C788-4076-9B0B-99008AB2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841" y="740569"/>
            <a:ext cx="3471863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41606-7ADD-4B40-9A58-D3AD995B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22CB4-B6F4-4673-A1F0-B5DB2E9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453DC-E7DD-439E-8580-F70D7BD7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0C8DA-2F6D-4E44-8322-03F6745F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44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CC51D-27E7-4AC3-BF38-117F5477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046F0-A4AA-43D4-BDFE-AE325BA1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D0530-3D9E-4148-AFD9-AE085D3F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E717B-DB7D-4245-8C4E-B2E2B04F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697A4-ECF5-45C8-A567-73DC7C1C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60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6406F3-DDED-4B4D-8B19-887D31CD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11998-7058-44AD-A157-75E93350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21969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53F90-F533-46FC-A8F5-7F82CC25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EA32D-7B7B-4B24-82A6-128CBA28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1B5AD-7D23-4728-A628-C20082F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80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CE7D-4BBF-4B94-9E4F-5620B078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B9CB85-F418-420C-8631-61CA2D97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1BEA3-3CA7-47BB-9E68-BA5DE69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2EF96-3979-499D-9732-DE10F676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ED1EC5-A0C0-4F2F-8566-D7C652A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5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A0074-33CC-4603-B1AA-74D0BCC1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56" y="176784"/>
            <a:ext cx="5678408" cy="66798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5AF14-9CF6-4238-BE88-1F7BCA2E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369219"/>
            <a:ext cx="5984177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18B49-4EE5-46E4-AD32-7F98DE3D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E6318-F7E7-4C39-82E1-C8AA467A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4767264"/>
            <a:ext cx="2227136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66923-118F-4F3B-B43C-D7CC1B44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72F4BE-C2B9-4936-8966-FB11BA77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9" y="176784"/>
            <a:ext cx="611538" cy="6679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60C4D48-7B5D-4B4C-95DB-F07BDD7A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6" y="906155"/>
            <a:ext cx="5678408" cy="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E5D3C-12F1-4D77-9193-F621FCAD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DC53E-ADCB-4717-BF64-10158E00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82F67-45F9-40A0-992A-DEA3F6EC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C9457-4269-48BD-894B-D6948B81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6A700-F416-4E67-860E-CC824419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7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2B96A-4955-4551-93E4-92A631ED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48DC1-DF6E-4069-B412-0A9446E3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F5AB0C-D360-43EB-B7FC-36C5915B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5DAD4-0C2A-45CF-ACEB-F8A76016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079B7D-D8FA-4BBC-A9A2-BB7D016A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206F9-1F5D-4511-9EB9-B7543B4F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3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3FD4E-DFC4-493B-A803-3DC741BF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56BE3-E653-449B-84D2-34BFAF05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96559-BC4B-4F7D-B267-78E2EE51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655832-0F5A-4BBB-A179-1E2B8FDD8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64D61-49EC-4AC7-83D0-3BFE53BB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CA7C83-35C0-4A44-B3D8-B022A322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ECDD64-3F57-45FA-A0D6-9EFFC1C5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34E320-A03C-4B1E-9B97-DADFDC1A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93A22-D9D8-43BE-8179-9746799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1EC75F-6732-4025-A3A0-A433BA49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9E29C4-E430-46D0-9EAB-941F2041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E4C8E-C14D-4918-A968-A92A1D7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6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76E1D5-D72D-4FDC-A301-284E4BDC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8A696-7A09-4FBB-9A21-0025DDF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CF02AA-F51B-4C52-ACDD-977DCF0A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E5D3C-12F1-4D77-9193-F621FCAD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DC53E-ADCB-4717-BF64-10158E00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82F67-45F9-40A0-992A-DEA3F6EC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C9457-4269-48BD-894B-D6948B81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6A700-F416-4E67-860E-CC824419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9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6FAAD-34CC-46A0-837C-24431CD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E4604-90E7-40A0-AB78-413CC043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AAFF3-738A-4D5F-AB0D-FA299E8F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17D52-48EB-41B0-902E-85454D5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333A9-A25E-4F95-9954-4FA47880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38793-C09B-4A1C-8C13-AD6002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7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80593-349B-4DBB-A526-32700CC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FB0A8F-2529-49C4-8950-01B0349DC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81DF26-96A0-479E-8120-4F712836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7F12B3-D6CB-47E1-B2FC-10AC0CF0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0EBDC9-1DCA-48C7-95FD-EB13258D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7C43C-3F22-46E9-B16A-5B46B3F8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8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50A9A-DA07-4D59-8FEA-DF4F44C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29C047-1A99-4680-AE67-B962BCC8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8E625-26CD-405F-B0E7-57F8C28F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44F70-4310-4143-9052-BD69EDF0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7906-C2B9-4615-A1E7-7668F0DC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F5F984-CF8E-4ABC-AE7E-5E2A273D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FB49F1-83E7-4A97-B89E-9FB5FC24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333CC-98E8-4806-81A7-877F7F6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0E242-9314-4C03-A23C-7AAEF1F3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6448C-5271-4BFA-BAE9-61D3122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0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E682D-9E0C-4D30-B761-CAF2D750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B26F7A-4335-4559-9CFA-C8CBE5EB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9CAB2-B3D7-4A08-B9BC-B25B306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942D6-E4AC-476E-A3E8-7BA81F92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15880-E2EA-4038-A343-862EA5C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03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2D9F-F70D-42AB-AA43-D201896D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329D3-825B-480E-A4BF-79C644D7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4C46C-6336-4EC0-AC35-B1004FB0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250889-FB56-4BDB-A266-C21147E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81B3F-87E4-46E4-A50B-E3F4155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677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00081-983A-4A12-9F71-E5462FD3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BF5D11-F40F-4B00-9BDD-0725DE96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530C6-BAD9-4B0A-A62E-3E60D97F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E1E0F-F860-409C-9440-D9BFB7EF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D28BF-D195-4F3D-AA0B-9E02A838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31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5BD33-F9AF-4C3A-A720-B66CB89C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4ED81-6294-434E-A54D-68440A2BD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7" y="1369219"/>
            <a:ext cx="2900363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5E38C1-07C0-4D8E-BE95-C7C23537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6150" y="1369219"/>
            <a:ext cx="2900363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1383A-241E-4E74-9FF6-414879BC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DDF87-3B8E-4DED-8563-C81450B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C1691-82D2-4083-9030-865ADD61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2240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7EAC8-47EC-4A3B-97E1-6C61C4ED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273844"/>
            <a:ext cx="5915025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DDA0F-F705-4A2B-97E9-F5B1B48F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679" y="1260872"/>
            <a:ext cx="290155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EF4D9A-E00F-4F3A-9989-879E4E3F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679" y="1878806"/>
            <a:ext cx="2901553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D25CC1-7D4F-48FD-B7AD-AA6686E2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84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62628B-2191-4737-8503-611F5DE6B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84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14BB4-1315-4020-946D-6799CAF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3CE1C5-0227-4659-9656-DFB5B1E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43018A-CA44-4968-BD77-3552FB72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949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72AC7-A2C4-4EDF-8BBC-9E9DA581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FC6DE3-35D2-464D-93C6-47BF5229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B80ABA-AB29-4DF2-88DD-22D140C5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D91E8-4F76-4F7B-8CD6-D3FE6EB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2B96A-4955-4551-93E4-92A631ED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48DC1-DF6E-4069-B412-0A9446E3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F5AB0C-D360-43EB-B7FC-36C5915B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5DAD4-0C2A-45CF-ACEB-F8A76016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079B7D-D8FA-4BBC-A9A2-BB7D016A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206F9-1F5D-4511-9EB9-B7543B4F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7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57763A-C906-4C6E-A006-DBF9AF8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E707F3-2CB5-4040-B4CB-1CC851C4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191132-0C0B-4BD5-9AE9-69248FB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709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21CB9-1725-42D3-AD3D-C39BE315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F2AE4-8AC9-4175-884A-E68F7456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41" y="740569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EB6D2-8050-4AF3-99EF-FC6BB803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337F61-AC59-4B3B-A7C4-645C2754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AFEF3-8CAE-43FA-BCC6-EF2FDF70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76EF4-4EEB-4D5B-BE7F-4E7995D2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50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8B4A-FCCB-4A46-93FE-AD4C4A14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9123BD-C788-4076-9B0B-99008AB2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841" y="740569"/>
            <a:ext cx="3471863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41606-7ADD-4B40-9A58-D3AD995B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22CB4-B6F4-4673-A1F0-B5DB2E9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453DC-E7DD-439E-8580-F70D7BD7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0C8DA-2F6D-4E44-8322-03F6745F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5724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CC51D-27E7-4AC3-BF38-117F5477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046F0-A4AA-43D4-BDFE-AE325BA1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D0530-3D9E-4148-AFD9-AE085D3F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E717B-DB7D-4245-8C4E-B2E2B04F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697A4-ECF5-45C8-A567-73DC7C1C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0751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6406F3-DDED-4B4D-8B19-887D31CD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11998-7058-44AD-A157-75E93350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21969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53F90-F533-46FC-A8F5-7F82CC25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EA32D-7B7B-4B24-82A6-128CBA28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1B5AD-7D23-4728-A628-C20082F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542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A85BE-93A8-D879-871C-440345926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7A5647-DE0D-E05D-5C7A-35C36CA4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2631-237E-B91B-04A2-E4C753B1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2A2D0-E3F0-F19E-B31A-96920867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9358C-B5F0-9031-CD9C-679689DB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8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87266-BC9C-EE75-CE9B-9106C1CB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C7C3B-BBCF-618E-FA2C-0D7C1F80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85E1C0-0943-72D1-BA88-C18B2041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ED234-1E47-5451-456F-BF92A3B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2FE73-06CD-F51C-707D-AE0480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0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B1DC6-1A4C-C828-355E-930DC24E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51EA4-8E8A-29C3-E89D-A5290580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60914B-3FA8-ED7D-9BD3-9F7C126E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2416D-1F08-DEFD-4BEE-99089774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A8F7D3-5390-FCCD-A9C9-D895D6D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6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6E1F3-A65C-B4E3-F858-6E3F500D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8C44F-8FB7-7435-A4E0-EEB398B51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5F63C4-1CDD-1818-F1EA-B2FB6FE9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ED691E-8D73-6F95-6EB6-3347C0D0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8DAB3D-947B-5FEA-E82F-BA85BD2C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5BE07E-B85A-CD67-E8E0-EF40F5A8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59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E1392-6148-F806-43A3-F1A814D1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C11EB5-767C-3FA2-8C27-679DEFC8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634E18-B63B-C609-311C-60A0B5B9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61E4EB-7328-A5D1-7493-D82D53EB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D7BFB2-EACB-93C8-9304-1AA627067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1D038-A128-FC6A-1E21-0B45CA8C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37C095-DA4D-4E64-3BE7-50F42232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98CDFD-C220-6BC2-9984-2882038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3FD4E-DFC4-493B-A803-3DC741BF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56BE3-E653-449B-84D2-34BFAF05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96559-BC4B-4F7D-B267-78E2EE51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655832-0F5A-4BBB-A179-1E2B8FDD8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64D61-49EC-4AC7-83D0-3BFE53BB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CA7C83-35C0-4A44-B3D8-B022A322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ECDD64-3F57-45FA-A0D6-9EFFC1C5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34E320-A03C-4B1E-9B97-DADFDC1A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7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4B7AB-1BD3-3591-363B-F2251D59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D882FA-7D64-8EAE-D8E3-9DE6599E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C89EF9-79B3-4476-063D-CE6D9714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A07864-828E-8A0E-A67E-26B26D6E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22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F84FD5-7E30-9EF1-DC68-85EE75E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6AE046-F71E-F2F4-5F6C-9708B5C7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CD63BA-80D8-D519-3AA4-F18053C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326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45FAE-1A3F-AB38-7B58-2FE9D18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D1A7C-255B-5BCB-C296-35185BD1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94236E-EAF5-8D4F-2408-D9D0E13B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18454-2CD4-6055-351B-C7C684C0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5B9944-2017-8AFD-E59E-C5EC6DD0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030B4C-04DC-9807-BB00-524EE7D0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B6D8B-238D-A9AE-CFF2-3D8D790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B4F538-71A5-08D6-3702-E7275CB92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1A7287-CD4B-4941-5FCC-11EBFDC8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99296-C053-B315-7B49-B25A208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D6DFDA-59DB-2840-553E-F1F9EFD6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1E0793-2CC5-51BA-ABA6-58613BF3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5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D5194-EA3A-0D8B-1911-563FF38A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CF66A-0D59-D077-A25E-2C6A4396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9C5B3-872D-FEF3-737D-89DE346A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0FBB64-8448-5196-C7B6-05E5ACBF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DB4A4-B999-F62B-B923-8C39D9FC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14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EC3B4D-CB0D-E1EC-99B7-305DBC3D8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E1F5D2-47D4-9C63-B06B-A39FA1E0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D8BF9-8B1E-ADA5-96E4-79040DF8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2DE02-383D-9031-D853-CBDC2869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0283F9-0E1F-71CE-3595-4838AE8F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93A22-D9D8-43BE-8179-9746799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1EC75F-6732-4025-A3A0-A433BA49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9E29C4-E430-46D0-9EAB-941F2041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E4C8E-C14D-4918-A968-A92A1D7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76E1D5-D72D-4FDC-A301-284E4BDC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8A696-7A09-4FBB-9A21-0025DDF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CF02AA-F51B-4C52-ACDD-977DCF0A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6FAAD-34CC-46A0-837C-24431CD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E4604-90E7-40A0-AB78-413CC043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AAFF3-738A-4D5F-AB0D-FA299E8F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17D52-48EB-41B0-902E-85454D5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333A9-A25E-4F95-9954-4FA47880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38793-C09B-4A1C-8C13-AD6002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80593-349B-4DBB-A526-32700CC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FB0A8F-2529-49C4-8950-01B0349DC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81DF26-96A0-479E-8120-4F712836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7F12B3-D6CB-47E1-B2FC-10AC0CF0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0EBDC9-1DCA-48C7-95FD-EB13258D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7C43C-3F22-46E9-B16A-5B46B3F8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C2782E-DCA1-4F0E-8DEE-E028C0F5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7F089-7BA7-4F2A-AA8C-F1384A3A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E3185-3BCC-47B3-901D-5FE52CCE6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1F91C-8096-4699-8C53-070F63EB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D70BE-5DBC-40AF-9B88-7D8825F4D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037130-0ECC-4F22-BC55-0B8EB0DDA8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3152" y="4863388"/>
            <a:ext cx="1091697" cy="1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12A8B-6238-4DB9-82FF-2CCA193C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96326-BEE6-4D12-A620-1AA1A9AC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645A6-8941-4654-8957-75098AAD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0A88E-A277-4466-8E52-926AB8A0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FADEC-A537-41A2-9C42-5F9B52EE9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C2782E-DCA1-4F0E-8DEE-E028C0F5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7F089-7BA7-4F2A-AA8C-F1384A3A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E3185-3BCC-47B3-901D-5FE52CCE6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1F91C-8096-4699-8C53-070F63EB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D70BE-5DBC-40AF-9B88-7D8825F4D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037130-0ECC-4F22-BC55-0B8EB0DDA8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3152" y="4863388"/>
            <a:ext cx="1091697" cy="1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12A8B-6238-4DB9-82FF-2CCA193C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96326-BEE6-4D12-A620-1AA1A9AC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645A6-8941-4654-8957-75098AAD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1EB1-B019-48C0-8353-4448F64D39B3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0A88E-A277-4466-8E52-926AB8A0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FADEC-A537-41A2-9C42-5F9B52EE9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3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47F48D-E653-AC24-ADBB-F0C0D088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79D257-600C-4606-50C0-7828DCCB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D434DC-E936-7BAE-0AB5-5BFFCB20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C2A71-8ECD-0CB7-04ED-272ACC136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9DA3FD-51AC-4B0D-F30D-49D7DF91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41302"/>
            <a:ext cx="5829300" cy="826889"/>
          </a:xfrm>
        </p:spPr>
        <p:txBody>
          <a:bodyPr/>
          <a:lstStyle/>
          <a:p>
            <a:r>
              <a:t>R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28925"/>
            <a:ext cx="4800600" cy="985838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t>This is an </a:t>
            </a:r>
            <a:r>
              <a:rPr>
                <a:hlinkClick r:id="rId2"/>
              </a:rPr>
              <a:t>R Markdown</a:t>
            </a:r>
            <a:r>
              <a:t> Notebook. When you execute code within the notebook, the results appear beneath the code.</a:t>
            </a:r>
          </a:p>
          <a:p>
            <a:r>
              <a:t>Try executing this chunk by clicking the </a:t>
            </a:r>
            <a:r>
              <a:rPr i="1"/>
              <a:t>Run</a:t>
            </a:r>
            <a:r>
              <a:t> button within the chunk or by placing your cursor inside it and pressing </a:t>
            </a:r>
            <a:r>
              <a:rPr i="1"/>
              <a:t>Ctrl+Shift+Enter</a:t>
            </a:r>
            <a:r>
              <a:t>.</a:t>
            </a:r>
          </a:p>
          <a:p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id="2" name="Picture 1" descr="integrate1_files/figure-pptx/unnamed-chunk-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76525" y="909638"/>
            <a:ext cx="3829050" cy="30670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Add a new chunk by clicking the </a:t>
            </a:r>
            <a:r>
              <a:rPr i="1"/>
              <a:t>Insert Chunk</a:t>
            </a:r>
            <a:r>
              <a:t> button on the toolbar or by pressing </a:t>
            </a:r>
            <a:r>
              <a:rPr i="1"/>
              <a:t>Ctrl+Alt+I</a:t>
            </a:r>
            <a:r>
              <a:t>.</a:t>
            </a:r>
          </a:p>
          <a:p>
            <a:pPr marL="0" indent="0">
              <a:buNone/>
            </a:pPr>
            <a:r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t> button or press </a:t>
            </a:r>
            <a:r>
              <a:rPr i="1"/>
              <a:t>Ctrl+Shift+K</a:t>
            </a:r>
            <a:r>
              <a:t> to preview the HTML file).</a:t>
            </a:r>
          </a:p>
          <a:p>
            <a:pPr marL="0" indent="0">
              <a:buNone/>
            </a:pPr>
            <a:r>
              <a:t>The preview shows you a rendered HTML copy of the contents of the editor. Consequently, unlike </a:t>
            </a:r>
            <a:r>
              <a:rPr i="1"/>
              <a:t>Knit</a:t>
            </a:r>
            <a:r>
              <a:t>, </a:t>
            </a:r>
            <a:r>
              <a:rPr i="1"/>
              <a:t>Preview</a:t>
            </a:r>
            <a:r>
              <a:t> does not run any R code chunks. Instead, the output of the chunk when it was last run in the editor is displayed.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東京国際大学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東京国際大学" id="{A2AB1DC4-B64F-49E0-B661-22320EA06A8A}" vid="{83A2B338-60B2-451B-8178-550096455278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東京国際大学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東京国際大学" id="{A2AB1DC4-B64F-49E0-B661-22320EA06A8A}" vid="{83A2B338-60B2-451B-8178-550096455278}"/>
    </a:ext>
  </a:extLst>
</a:theme>
</file>

<file path=ppt/theme/theme4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東京国際大学</Template>
  <TotalTime>0</TotalTime>
  <Words>163</Words>
  <Application>Microsoft Office PowerPoint</Application>
  <PresentationFormat>ユーザー設定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Courier</vt:lpstr>
      <vt:lpstr>游ゴシック</vt:lpstr>
      <vt:lpstr>游ゴシック Light</vt:lpstr>
      <vt:lpstr>Arial</vt:lpstr>
      <vt:lpstr>東京国際大学</vt:lpstr>
      <vt:lpstr>デザインの設定</vt:lpstr>
      <vt:lpstr>1_東京国際大学</vt:lpstr>
      <vt:lpstr>1_デザインの設定</vt:lpstr>
      <vt:lpstr>Office テーマ</vt:lpstr>
      <vt:lpstr>R Notebook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Notebook</dc:title>
  <dc:creator/>
  <cp:keywords/>
  <cp:lastModifiedBy>Takeda Hisashi</cp:lastModifiedBy>
  <cp:revision>5</cp:revision>
  <dcterms:created xsi:type="dcterms:W3CDTF">2022-06-20T22:52:50Z</dcterms:created>
  <dcterms:modified xsi:type="dcterms:W3CDTF">2022-06-20T22:57:20Z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