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8"/>
  </p:notesMasterIdLst>
  <p:handoutMasterIdLst>
    <p:handoutMasterId r:id="rId9"/>
  </p:handoutMasterIdLst>
  <p:sldIdLst>
    <p:sldId id="277" r:id="rId2"/>
    <p:sldId id="282" r:id="rId3"/>
    <p:sldId id="296" r:id="rId4"/>
    <p:sldId id="295" r:id="rId5"/>
    <p:sldId id="297" r:id="rId6"/>
    <p:sldId id="283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sashi Takeda" initials="HT" lastIdx="1" clrIdx="0">
    <p:extLst>
      <p:ext uri="{19B8F6BF-5375-455C-9EA6-DF929625EA0E}">
        <p15:presenceInfo xmlns:p15="http://schemas.microsoft.com/office/powerpoint/2012/main" userId="8f2af5a4320ea4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TW" altLang="en-US" smtClean="0"/>
              <a:t>応用統計技術者講座　第１回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97726-124F-4DB6-8596-A3FEA4701A02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72021-8351-471A-887C-708CE70957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43665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TW" altLang="en-US" smtClean="0"/>
              <a:t>応用統計技術者講座　第１回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0E896-1FBC-4C04-BC20-C8DE44644F92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AE3B7-1DAA-4319-AFE1-942A4A54D9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3016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9023" y="6490812"/>
            <a:ext cx="911050" cy="365125"/>
          </a:xfrm>
        </p:spPr>
        <p:txBody>
          <a:bodyPr/>
          <a:lstStyle/>
          <a:p>
            <a:fld id="{CBCB9544-A8F5-4358-9F19-F7F7A9E5DAD0}" type="datetime1">
              <a:rPr kumimoji="1" lang="ja-JP" altLang="en-US" smtClean="0"/>
              <a:t>2019/12/3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</a:t>
            </a:r>
            <a:r>
              <a:rPr kumimoji="1" lang="ja-JP" altLang="en-US" dirty="0" smtClean="0"/>
              <a:t>竹田恒 </a:t>
            </a:r>
            <a:r>
              <a:rPr kumimoji="1" lang="en-US" altLang="ja-JP" dirty="0" smtClean="0"/>
              <a:t>2019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7445" y="6483058"/>
            <a:ext cx="512638" cy="365125"/>
          </a:xfrm>
        </p:spPr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87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38C3-F66F-4083-BDBC-7AAFC9A4BB01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5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BB30-3E85-4562-BE0A-B294097DB2CC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66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6A78-23DF-46D9-AADD-D33EACFF7A0A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9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078C-0284-450C-A274-76263931E1BA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4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5760-D157-4694-844E-873F7B548908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138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F626-024F-4E37-8528-04CFE48E94F1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31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7EC6-630C-4887-A8B8-2D77FE67CC6D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9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2C19-B3E0-4E29-8729-9C002802096D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475314"/>
            <a:ext cx="4622973" cy="365125"/>
          </a:xfrm>
        </p:spPr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DB91-9730-49B3-B030-3A7DDF605272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6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45D3-E3ED-4454-9AEE-2833FD688D19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02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834-BA21-4D2E-B765-F91CD3C61917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1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40C6-646A-41C2-B11B-75EE645117E1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986-F014-4BE3-8C96-D5FC3DB4A2A3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15F7-3BA8-4D0A-A1FA-BA2BF3CEC029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2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EB91-7101-44FC-AD9A-80B3F044D57D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483058"/>
            <a:ext cx="1039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77F7-BC4C-4B85-BF7E-A7922B18C08F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49081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©</a:t>
            </a:r>
            <a:r>
              <a:rPr kumimoji="1" lang="ja-JP" altLang="en-US" dirty="0" smtClean="0"/>
              <a:t>竹田恒 </a:t>
            </a:r>
            <a:r>
              <a:rPr kumimoji="1" lang="en-US" altLang="ja-JP" dirty="0" smtClean="0"/>
              <a:t>2019</a:t>
            </a:r>
            <a:endParaRPr kumimoji="1" lang="ja-JP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47530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F81FD6-A668-4F2E-9ECC-0AB8F72BC97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77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73B46-553C-4977-9BCD-729997191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79" y="2675408"/>
            <a:ext cx="7225795" cy="1646302"/>
          </a:xfrm>
        </p:spPr>
        <p:txBody>
          <a:bodyPr/>
          <a:lstStyle/>
          <a:p>
            <a:pPr algn="ctr"/>
            <a:r>
              <a:rPr lang="ja-JP" altLang="en-US" sz="4800" dirty="0" smtClean="0"/>
              <a:t>統計解析環境 </a:t>
            </a:r>
            <a:r>
              <a:rPr lang="ja-JP" altLang="en-US" dirty="0" smtClean="0"/>
              <a:t>Ｒ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400" dirty="0" smtClean="0">
                <a:solidFill>
                  <a:schemeClr val="tx1"/>
                </a:solidFill>
              </a:rPr>
              <a:t>入門ワークショップ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33584C-954C-48BF-A75C-E973A0E6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46" y="5175476"/>
            <a:ext cx="6858000" cy="874463"/>
          </a:xfrm>
        </p:spPr>
        <p:txBody>
          <a:bodyPr/>
          <a:lstStyle/>
          <a:p>
            <a:r>
              <a:rPr lang="en-US" altLang="ja-JP" dirty="0"/>
              <a:t>HD</a:t>
            </a:r>
            <a:r>
              <a:rPr lang="ja-JP" altLang="en-US" dirty="0"/>
              <a:t> </a:t>
            </a:r>
            <a:r>
              <a:rPr lang="en-US" altLang="ja-JP" dirty="0"/>
              <a:t>TRI</a:t>
            </a:r>
            <a:r>
              <a:rPr lang="ja-JP" altLang="en-US" dirty="0"/>
              <a:t> 経営戦略調査室 エネルギー経済</a:t>
            </a:r>
            <a:r>
              <a:rPr lang="en-US" altLang="ja-JP" dirty="0" smtClean="0"/>
              <a:t>G</a:t>
            </a:r>
          </a:p>
          <a:p>
            <a:r>
              <a:rPr lang="ja-JP" altLang="en-US" dirty="0" smtClean="0"/>
              <a:t>博士（統計科学）竹田 </a:t>
            </a:r>
            <a:r>
              <a:rPr lang="ja-JP" altLang="en-US" dirty="0"/>
              <a:t>恒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A26D-C3FA-4622-AB31-2EDB93F21208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58188" y="1831038"/>
            <a:ext cx="352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応用統計技術者講座　</a:t>
            </a:r>
            <a:r>
              <a:rPr kumimoji="1" lang="ja-JP" altLang="en-US" dirty="0" smtClean="0"/>
              <a:t>第２回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96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841F-E4B8-491C-995A-64BC60A0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B9A2D-1C5F-4635-900B-2E28A2CC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59802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Ｒ言語とは，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統計解析に特化したプログラミング言語，欧米の統計学科の研究室や企業の篤志家が開発・保守を行って</a:t>
            </a:r>
            <a:r>
              <a:rPr lang="ja-JP" altLang="en-US" dirty="0"/>
              <a:t>おり</a:t>
            </a:r>
            <a:r>
              <a:rPr lang="ja-JP" altLang="en-US" dirty="0" smtClean="0"/>
              <a:t>，だれでも無料で利用できる。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当社の標準ＰＣでの利用が許可されて</a:t>
            </a:r>
            <a:r>
              <a:rPr lang="ja-JP" altLang="en-US" dirty="0"/>
              <a:t>いるため</a:t>
            </a:r>
            <a:r>
              <a:rPr lang="ja-JP" altLang="en-US" dirty="0" smtClean="0"/>
              <a:t>，すぐに活用できる。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との連携も容易。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マニュアルなどの日本語対応は残念ながら不十分なため，英文が苦手な方は和文のインターネットや専門図書に頼るほかない。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本ワークショップについて，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Ｒについて，その導入方法や使用方法を習得することを目的に，演習を中心にしたレクチャーを行う。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08CA-256F-4AB9-A6F1-348050C9C889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</a:t>
            </a:r>
            <a:r>
              <a:rPr kumimoji="1" lang="ja-JP" altLang="en-US" dirty="0" smtClean="0"/>
              <a:t>竹田恒 </a:t>
            </a:r>
            <a:r>
              <a:rPr kumimoji="1" lang="en-US" altLang="ja-JP" dirty="0" smtClean="0"/>
              <a:t>2019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01" y="811890"/>
            <a:ext cx="1179980" cy="916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32" y="579625"/>
            <a:ext cx="1465870" cy="14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25080"/>
            <a:ext cx="7886700" cy="1325563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インストール方法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6814" y="2539959"/>
            <a:ext cx="271218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分析ツール（統計分析）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814" y="1028684"/>
            <a:ext cx="8116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Ｒ本体とＲソースコードを編集するツール＊</a:t>
            </a:r>
            <a:r>
              <a:rPr lang="ja-JP" altLang="en-US" dirty="0" smtClean="0"/>
              <a:t>をインストール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83CC-F79C-4A4A-B7A8-A226DA737B63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</a:t>
            </a:r>
            <a:r>
              <a:rPr kumimoji="1" lang="ja-JP" altLang="en-US" dirty="0" smtClean="0"/>
              <a:t>竹田恒 </a:t>
            </a:r>
            <a:r>
              <a:rPr kumimoji="1" lang="en-US" altLang="ja-JP" dirty="0" smtClean="0"/>
              <a:t>2019</a:t>
            </a:r>
            <a:endParaRPr kumimoji="1"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6814" y="5828740"/>
            <a:ext cx="7014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kumimoji="1" lang="ja-JP" altLang="en-US" sz="1100" dirty="0" smtClean="0"/>
              <a:t> </a:t>
            </a:r>
            <a:r>
              <a:rPr kumimoji="1" lang="ja-JP" altLang="en-US" sz="1100" dirty="0" smtClean="0"/>
              <a:t>統合開発環境（ＩＤＥ）と呼ばれる。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883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0233-82F8-4DE5-9081-F5D4AFA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90DAA-7421-4A35-A2C0-B8DA5D24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119934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&gt; print("Hello </a:t>
            </a:r>
            <a:r>
              <a:rPr lang="en-US" altLang="ja-JP" dirty="0" smtClean="0"/>
              <a:t>TEPCO")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[1] "Hello TEPCO"</a:t>
            </a: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54E5-7791-4E8F-9221-2D3391222AD0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</a:t>
            </a:r>
            <a:r>
              <a:rPr kumimoji="1" lang="ja-JP" altLang="en-US" dirty="0" smtClean="0"/>
              <a:t>竹田恒 </a:t>
            </a:r>
            <a:r>
              <a:rPr kumimoji="1" lang="en-US" altLang="ja-JP" dirty="0" smtClean="0"/>
              <a:t>2019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2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0233-82F8-4DE5-9081-F5D4AFA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90DAA-7421-4A35-A2C0-B8DA5D24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119934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54E5-7791-4E8F-9221-2D3391222AD0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©</a:t>
            </a:r>
            <a:r>
              <a:rPr kumimoji="1" lang="ja-JP" altLang="en-US" dirty="0" smtClean="0"/>
              <a:t>竹田恒 </a:t>
            </a:r>
            <a:r>
              <a:rPr kumimoji="1" lang="en-US" altLang="ja-JP" dirty="0" smtClean="0"/>
              <a:t>2019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4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C41725-244B-4FD6-AA16-9D8C9F7C9CE1}"/>
              </a:ext>
            </a:extLst>
          </p:cNvPr>
          <p:cNvSpPr txBox="1"/>
          <p:nvPr/>
        </p:nvSpPr>
        <p:spPr>
          <a:xfrm>
            <a:off x="2402540" y="3163543"/>
            <a:ext cx="455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お疲れさま</a:t>
            </a:r>
            <a:r>
              <a:rPr lang="ja-JP" altLang="en-US" sz="3600" dirty="0" err="1" smtClean="0"/>
              <a:t>で</a:t>
            </a:r>
            <a:r>
              <a:rPr lang="ja-JP" altLang="en-US" sz="3600" dirty="0" smtClean="0"/>
              <a:t>した！</a:t>
            </a:r>
            <a:endParaRPr lang="ja-JP" altLang="en-US" sz="360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74D5-0A08-4342-9AF1-EF86C1D8BD5D}" type="datetime1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</a:t>
            </a:r>
            <a:r>
              <a:rPr kumimoji="1" lang="ja-JP" altLang="en-US" smtClean="0"/>
              <a:t>竹田恒 </a:t>
            </a:r>
            <a:r>
              <a:rPr kumimoji="1" lang="en-US" altLang="ja-JP" smtClean="0"/>
              <a:t>2019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1FD6-A668-4F2E-9ECC-0AB8F72BC97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91460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2149</TotalTime>
  <Words>116</Words>
  <Application>Microsoft Office PowerPoint</Application>
  <PresentationFormat>画面に合わせる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新細明體</vt:lpstr>
      <vt:lpstr>メイリオ</vt:lpstr>
      <vt:lpstr>游ゴシック</vt:lpstr>
      <vt:lpstr>Arial</vt:lpstr>
      <vt:lpstr>Trebuchet MS</vt:lpstr>
      <vt:lpstr>Wingdings 3</vt:lpstr>
      <vt:lpstr>ファセット</vt:lpstr>
      <vt:lpstr>統計解析環境 Ｒ 入門ワークショップ</vt:lpstr>
      <vt:lpstr>はじめに</vt:lpstr>
      <vt:lpstr>インストール方法</vt:lpstr>
      <vt:lpstr>実行例</vt:lpstr>
      <vt:lpstr>おわりに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Hisashi Takeda</dc:creator>
  <cp:lastModifiedBy>takeda</cp:lastModifiedBy>
  <cp:revision>211</cp:revision>
  <cp:lastPrinted>2019-08-26T09:26:34Z</cp:lastPrinted>
  <dcterms:created xsi:type="dcterms:W3CDTF">2019-08-16T00:48:15Z</dcterms:created>
  <dcterms:modified xsi:type="dcterms:W3CDTF">2019-12-03T09:17:30Z</dcterms:modified>
</cp:coreProperties>
</file>