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3600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FFFFF"/>
    <a:srgbClr val="000000"/>
    <a:srgbClr val="E7E6E6"/>
    <a:srgbClr val="96969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8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6" y="412313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50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93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9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4" y="134133"/>
            <a:ext cx="776347" cy="21350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3" y="134133"/>
            <a:ext cx="2284035" cy="21350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0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8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3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6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3" y="670665"/>
            <a:ext cx="1530191" cy="15985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30" y="670665"/>
            <a:ext cx="1530191" cy="15985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53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2" y="617595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2" y="920268"/>
            <a:ext cx="1523159" cy="1353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5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8"/>
            <a:ext cx="1530660" cy="13535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36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32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40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2" y="167959"/>
            <a:ext cx="1161239" cy="587850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3"/>
            <a:ext cx="1822728" cy="1790382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2" y="755810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0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2" y="167959"/>
            <a:ext cx="1161239" cy="587850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3"/>
            <a:ext cx="1822728" cy="1790382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2" y="755810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7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5"/>
            <a:ext cx="3105388" cy="1598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3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402B-DB18-4B46-A9A4-F03D879499DE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F2FA-CF89-454C-B4BE-2F39C3846E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3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kumimoji="1"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kumimoji="1"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0" y="0"/>
            <a:ext cx="3599549" cy="2519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図 3" descr="草, 食品, 立つ, 女性 が含まれている画像&#10;&#10;自動的に生成された説明">
            <a:extLst>
              <a:ext uri="{FF2B5EF4-FFF2-40B4-BE49-F238E27FC236}">
                <a16:creationId xmlns:a16="http://schemas.microsoft.com/office/drawing/2014/main" id="{638FED50-0564-4AC2-8DAA-0962AA7C52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8" r="8594" b="4"/>
          <a:stretch/>
        </p:blipFill>
        <p:spPr>
          <a:xfrm>
            <a:off x="20" y="470"/>
            <a:ext cx="3600429" cy="25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D デジタル 教科書体 NK-R">
      <a:majorFont>
        <a:latin typeface="UD デジタル 教科書体 NK-R"/>
        <a:ea typeface="UD デジタル 教科書体 NK-R"/>
        <a:cs typeface=""/>
      </a:majorFont>
      <a:minorFont>
        <a:latin typeface="UD デジタル 教科書体 NK-R"/>
        <a:ea typeface="UD デジタル 教科書体 NK-R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2476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UD デジタル 教科書体 NK-R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 Hisashi</dc:creator>
  <cp:lastModifiedBy>Takeda Hisashi</cp:lastModifiedBy>
  <cp:revision>32</cp:revision>
  <dcterms:created xsi:type="dcterms:W3CDTF">2021-11-05T00:52:47Z</dcterms:created>
  <dcterms:modified xsi:type="dcterms:W3CDTF">2022-02-25T02:13:55Z</dcterms:modified>
</cp:coreProperties>
</file>