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09" r:id="rId3"/>
    <p:sldId id="310" r:id="rId4"/>
    <p:sldId id="311" r:id="rId5"/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7" r:id="rId14"/>
    <p:sldId id="269" r:id="rId15"/>
    <p:sldId id="306" r:id="rId16"/>
    <p:sldId id="279" r:id="rId17"/>
    <p:sldId id="278" r:id="rId18"/>
    <p:sldId id="277" r:id="rId19"/>
    <p:sldId id="305" r:id="rId20"/>
    <p:sldId id="270" r:id="rId21"/>
    <p:sldId id="307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7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7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6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5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74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9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7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5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9A09-3B04-41A9-8AE9-F208D1C0E0ED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777A-EC7D-4D98-B9BF-4BF3541D2F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ism.ac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489200"/>
            <a:ext cx="7772400" cy="1879600"/>
          </a:xfrm>
        </p:spPr>
        <p:txBody>
          <a:bodyPr/>
          <a:lstStyle/>
          <a:p>
            <a:r>
              <a:rPr kumimoji="1" lang="en-US" altLang="ja-JP" dirty="0"/>
              <a:t>R</a:t>
            </a:r>
            <a:br>
              <a:rPr kumimoji="1" lang="en-US" altLang="ja-JP" dirty="0"/>
            </a:br>
            <a:r>
              <a:rPr kumimoji="1" lang="ja-JP" altLang="en-US" dirty="0"/>
              <a:t>インストール方法</a:t>
            </a:r>
          </a:p>
        </p:txBody>
      </p:sp>
    </p:spTree>
    <p:extLst>
      <p:ext uri="{BB962C8B-B14F-4D97-AF65-F5344CB8AC3E}">
        <p14:creationId xmlns:p14="http://schemas.microsoft.com/office/powerpoint/2010/main" val="1425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CB18FD9-15A2-4F7E-94E6-A17EDD0FE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3" y="643466"/>
            <a:ext cx="7018993" cy="5571067"/>
          </a:xfrm>
          <a:prstGeom prst="rect">
            <a:avLst/>
          </a:prstGeom>
        </p:spPr>
      </p:pic>
      <p:sp>
        <p:nvSpPr>
          <p:cNvPr id="6" name="下矢印 2">
            <a:extLst>
              <a:ext uri="{FF2B5EF4-FFF2-40B4-BE49-F238E27FC236}">
                <a16:creationId xmlns:a16="http://schemas.microsoft.com/office/drawing/2014/main" id="{06CC4027-8092-41B9-A95A-93215C04B2F1}"/>
              </a:ext>
            </a:extLst>
          </p:cNvPr>
          <p:cNvSpPr/>
          <p:nvPr/>
        </p:nvSpPr>
        <p:spPr>
          <a:xfrm>
            <a:off x="5662381" y="4767072"/>
            <a:ext cx="500449" cy="80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26620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6362687E-0AD8-4819-828B-B847152D9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08" y="643466"/>
            <a:ext cx="70327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42B51206-080E-41CA-9B75-CCE2707E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3" y="643466"/>
            <a:ext cx="7018993" cy="5571067"/>
          </a:xfrm>
          <a:prstGeom prst="rect">
            <a:avLst/>
          </a:prstGeom>
        </p:spPr>
      </p:pic>
      <p:sp>
        <p:nvSpPr>
          <p:cNvPr id="7" name="下矢印 2">
            <a:extLst>
              <a:ext uri="{FF2B5EF4-FFF2-40B4-BE49-F238E27FC236}">
                <a16:creationId xmlns:a16="http://schemas.microsoft.com/office/drawing/2014/main" id="{2BC92B15-A443-4F6C-9994-DE871A3C93ED}"/>
              </a:ext>
            </a:extLst>
          </p:cNvPr>
          <p:cNvSpPr/>
          <p:nvPr/>
        </p:nvSpPr>
        <p:spPr>
          <a:xfrm>
            <a:off x="5662381" y="4767072"/>
            <a:ext cx="500449" cy="80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29237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526522"/>
            <a:ext cx="7772400" cy="1804955"/>
          </a:xfrm>
        </p:spPr>
        <p:txBody>
          <a:bodyPr/>
          <a:lstStyle/>
          <a:p>
            <a:r>
              <a:rPr kumimoji="1" lang="en-US" altLang="ja-JP" dirty="0"/>
              <a:t>RStudio</a:t>
            </a:r>
            <a:br>
              <a:rPr kumimoji="1" lang="en-US" altLang="ja-JP" dirty="0"/>
            </a:br>
            <a:r>
              <a:rPr kumimoji="1" lang="ja-JP" altLang="en-US" dirty="0"/>
              <a:t>インストール方法</a:t>
            </a:r>
          </a:p>
        </p:txBody>
      </p:sp>
    </p:spTree>
    <p:extLst>
      <p:ext uri="{BB962C8B-B14F-4D97-AF65-F5344CB8AC3E}">
        <p14:creationId xmlns:p14="http://schemas.microsoft.com/office/powerpoint/2010/main" val="307157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1664605D-53C1-438B-9E04-138BDDBF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6953"/>
            <a:ext cx="9144000" cy="295180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77871" y="1531133"/>
            <a:ext cx="8408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https://rstudio.com/products/rstudio/download/</a:t>
            </a:r>
            <a:endParaRPr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7871" y="176436"/>
            <a:ext cx="731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RStudio Desktop</a:t>
            </a:r>
            <a:r>
              <a:rPr lang="ja-JP" altLang="en-US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を次の</a:t>
            </a:r>
            <a:r>
              <a:rPr lang="en-US" altLang="ja-JP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URL</a:t>
            </a:r>
            <a:r>
              <a:rPr lang="ja-JP" altLang="en-US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から</a:t>
            </a:r>
            <a:endParaRPr lang="en-US" altLang="ja-JP" sz="36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ダウンロードする。</a:t>
            </a:r>
          </a:p>
        </p:txBody>
      </p:sp>
      <p:sp>
        <p:nvSpPr>
          <p:cNvPr id="5" name="右矢印 4"/>
          <p:cNvSpPr/>
          <p:nvPr/>
        </p:nvSpPr>
        <p:spPr>
          <a:xfrm rot="5400000" flipH="1">
            <a:off x="2708601" y="5590757"/>
            <a:ext cx="1012729" cy="50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53EB26-392A-47A0-9D78-03259EB72242}"/>
              </a:ext>
            </a:extLst>
          </p:cNvPr>
          <p:cNvSpPr/>
          <p:nvPr/>
        </p:nvSpPr>
        <p:spPr>
          <a:xfrm>
            <a:off x="2267339" y="2929812"/>
            <a:ext cx="1763485" cy="2397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94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EF3CA07-1B78-4201-A5C7-A20ED262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1" y="2861021"/>
            <a:ext cx="5925377" cy="3972479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4226766" y="6288832"/>
            <a:ext cx="1285859" cy="460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877A748-86F8-416F-AF3E-8FDC8F493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2"/>
            <a:ext cx="9144000" cy="3187617"/>
          </a:xfrm>
          <a:prstGeom prst="rect">
            <a:avLst/>
          </a:prstGeom>
        </p:spPr>
      </p:pic>
      <p:sp>
        <p:nvSpPr>
          <p:cNvPr id="9" name="右矢印 2">
            <a:extLst>
              <a:ext uri="{FF2B5EF4-FFF2-40B4-BE49-F238E27FC236}">
                <a16:creationId xmlns:a16="http://schemas.microsoft.com/office/drawing/2014/main" id="{41C8BF8C-3E48-4BCB-AD18-DF8D7DFAAABC}"/>
              </a:ext>
            </a:extLst>
          </p:cNvPr>
          <p:cNvSpPr/>
          <p:nvPr/>
        </p:nvSpPr>
        <p:spPr>
          <a:xfrm flipH="1">
            <a:off x="3862874" y="2400881"/>
            <a:ext cx="1090797" cy="460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72563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088988B-2623-4091-A596-67851632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9" y="1376765"/>
            <a:ext cx="4124901" cy="3524742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 rot="16200000" flipV="1">
            <a:off x="2396513" y="2742438"/>
            <a:ext cx="457894" cy="1056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65F04AA-D209-449C-A078-5CCAFD19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93" y="3155389"/>
            <a:ext cx="5639587" cy="355332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548501-24DB-4AF9-BBEF-E0A1E60C5913}"/>
              </a:ext>
            </a:extLst>
          </p:cNvPr>
          <p:cNvSpPr txBox="1"/>
          <p:nvPr/>
        </p:nvSpPr>
        <p:spPr>
          <a:xfrm>
            <a:off x="577871" y="176436"/>
            <a:ext cx="824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ダウンロードしたファイルをダブルクリックしセットアップを開始する</a:t>
            </a:r>
          </a:p>
        </p:txBody>
      </p:sp>
      <p:sp>
        <p:nvSpPr>
          <p:cNvPr id="9" name="下矢印 2">
            <a:extLst>
              <a:ext uri="{FF2B5EF4-FFF2-40B4-BE49-F238E27FC236}">
                <a16:creationId xmlns:a16="http://schemas.microsoft.com/office/drawing/2014/main" id="{12793117-D3B0-4308-9810-911346485023}"/>
              </a:ext>
            </a:extLst>
          </p:cNvPr>
          <p:cNvSpPr/>
          <p:nvPr/>
        </p:nvSpPr>
        <p:spPr>
          <a:xfrm rot="10800000" flipV="1">
            <a:off x="7261797" y="5477070"/>
            <a:ext cx="368061" cy="785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05105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CA73003-2363-461C-A8CD-F8A170365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61077"/>
            <a:ext cx="8178799" cy="5135845"/>
          </a:xfrm>
          <a:prstGeom prst="rect">
            <a:avLst/>
          </a:prstGeom>
        </p:spPr>
      </p:pic>
      <p:sp>
        <p:nvSpPr>
          <p:cNvPr id="8" name="下矢印 2">
            <a:extLst>
              <a:ext uri="{FF2B5EF4-FFF2-40B4-BE49-F238E27FC236}">
                <a16:creationId xmlns:a16="http://schemas.microsoft.com/office/drawing/2014/main" id="{A73AFD21-16F3-420C-9F13-7C63A6039DB0}"/>
              </a:ext>
            </a:extLst>
          </p:cNvPr>
          <p:cNvSpPr/>
          <p:nvPr/>
        </p:nvSpPr>
        <p:spPr>
          <a:xfrm>
            <a:off x="6148147" y="4435708"/>
            <a:ext cx="454111" cy="1014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29563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AC57B501-9EF4-403B-9C4A-23C6911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54193"/>
            <a:ext cx="8178799" cy="5149613"/>
          </a:xfrm>
          <a:prstGeom prst="rect">
            <a:avLst/>
          </a:prstGeom>
        </p:spPr>
      </p:pic>
      <p:sp>
        <p:nvSpPr>
          <p:cNvPr id="9" name="下矢印 2">
            <a:extLst>
              <a:ext uri="{FF2B5EF4-FFF2-40B4-BE49-F238E27FC236}">
                <a16:creationId xmlns:a16="http://schemas.microsoft.com/office/drawing/2014/main" id="{F7333557-D989-44D5-89DD-6F6C011647F4}"/>
              </a:ext>
            </a:extLst>
          </p:cNvPr>
          <p:cNvSpPr/>
          <p:nvPr/>
        </p:nvSpPr>
        <p:spPr>
          <a:xfrm>
            <a:off x="6196915" y="4411324"/>
            <a:ext cx="454111" cy="1014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47357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384E9FD-87E9-4A59-B459-B8EC4FAD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42" y="1336122"/>
            <a:ext cx="4744112" cy="3943900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flipH="1">
            <a:off x="4882966" y="2853961"/>
            <a:ext cx="1023312" cy="454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21" y="39930"/>
            <a:ext cx="8042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の選択画面（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Choose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Installation)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表示されたら，インストールした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のバージョンを選択する。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638" y="5345143"/>
            <a:ext cx="8572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表示されなかった場合は，後ほど，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RStudio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のメニュー「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Tools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</a:t>
            </a:r>
            <a:r>
              <a:rPr lang="ja-JP" altLang="en-US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ー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Global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Options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」ー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オプション設定画面の「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General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」で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の選択ができる。</a:t>
            </a:r>
          </a:p>
        </p:txBody>
      </p:sp>
      <p:sp>
        <p:nvSpPr>
          <p:cNvPr id="14" name="下矢印 2">
            <a:extLst>
              <a:ext uri="{FF2B5EF4-FFF2-40B4-BE49-F238E27FC236}">
                <a16:creationId xmlns:a16="http://schemas.microsoft.com/office/drawing/2014/main" id="{648A7F10-4E42-40D9-B840-2E14184575ED}"/>
              </a:ext>
            </a:extLst>
          </p:cNvPr>
          <p:cNvSpPr/>
          <p:nvPr/>
        </p:nvSpPr>
        <p:spPr>
          <a:xfrm rot="5400000" flipV="1">
            <a:off x="4683335" y="4554111"/>
            <a:ext cx="454111" cy="919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7203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1CC0148-55D9-4769-8857-705E6E6B6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175"/>
            <a:ext cx="9144000" cy="50176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68135" y="320633"/>
            <a:ext cx="8455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https://cran.ism.ac.jp/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にインターネット接続し，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Download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for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Windows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」のリンクをクリックする。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4" name="右矢印 3"/>
          <p:cNvSpPr/>
          <p:nvPr/>
        </p:nvSpPr>
        <p:spPr>
          <a:xfrm flipH="1">
            <a:off x="4831106" y="3312739"/>
            <a:ext cx="938757" cy="43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92790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8E1DCAE-11E0-4107-B9A7-E1451C755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31" y="2407400"/>
            <a:ext cx="4305901" cy="4172532"/>
          </a:xfrm>
          <a:prstGeom prst="rect">
            <a:avLst/>
          </a:prstGeom>
        </p:spPr>
      </p:pic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65FDA3C-C9CE-4E74-9ED8-D1D58CDE7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7" y="2403044"/>
            <a:ext cx="3986197" cy="4171603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6470463" y="6126606"/>
            <a:ext cx="645578" cy="453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右矢印 4"/>
          <p:cNvSpPr/>
          <p:nvPr/>
        </p:nvSpPr>
        <p:spPr>
          <a:xfrm flipH="1">
            <a:off x="3713077" y="3084456"/>
            <a:ext cx="556788" cy="50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979" y="90655"/>
            <a:ext cx="80071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RStudio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のメニュー「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Tools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</a:t>
            </a:r>
            <a:r>
              <a:rPr lang="ja-JP" altLang="en-US" sz="32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ー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Global Options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」ーオプション設定画面の「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Packages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」を選択し，「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Change...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」ボタンを押す。「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Japan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（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Tokyo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）」を選択する。</a:t>
            </a:r>
          </a:p>
        </p:txBody>
      </p:sp>
      <p:sp>
        <p:nvSpPr>
          <p:cNvPr id="7" name="右矢印 6"/>
          <p:cNvSpPr/>
          <p:nvPr/>
        </p:nvSpPr>
        <p:spPr>
          <a:xfrm rot="16200000" flipH="1">
            <a:off x="7780638" y="3994571"/>
            <a:ext cx="583949" cy="488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69690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7090" y="2533650"/>
            <a:ext cx="7509819" cy="1790700"/>
          </a:xfrm>
        </p:spPr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パッケージ</a:t>
            </a:r>
            <a:br>
              <a:rPr kumimoji="1" lang="en-US" altLang="ja-JP" dirty="0"/>
            </a:br>
            <a:r>
              <a:rPr kumimoji="1" lang="ja-JP" altLang="en-US" dirty="0"/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2224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8FD3141-0418-41D5-A67A-0C09FF04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7" y="3434167"/>
            <a:ext cx="3724795" cy="2791215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6415044-4AB8-4F44-8B4B-027A0A49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7" y="1725739"/>
            <a:ext cx="6582694" cy="117173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81116" y="283973"/>
            <a:ext cx="8581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メニュー「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Tools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</a:t>
            </a:r>
            <a:r>
              <a:rPr lang="ja-JP" altLang="en-US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ー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Install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Packages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」を開く。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Packages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」にインストールしたいパッケージ名を入力し，「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Install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」ボタンを押す。</a:t>
            </a:r>
          </a:p>
        </p:txBody>
      </p:sp>
      <p:sp>
        <p:nvSpPr>
          <p:cNvPr id="7" name="右矢印 6"/>
          <p:cNvSpPr/>
          <p:nvPr/>
        </p:nvSpPr>
        <p:spPr>
          <a:xfrm flipH="1">
            <a:off x="1528613" y="4449927"/>
            <a:ext cx="657998" cy="472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右矢印 7"/>
          <p:cNvSpPr/>
          <p:nvPr/>
        </p:nvSpPr>
        <p:spPr>
          <a:xfrm flipH="1">
            <a:off x="6291327" y="2132681"/>
            <a:ext cx="1331782" cy="542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下矢印 1"/>
          <p:cNvSpPr/>
          <p:nvPr/>
        </p:nvSpPr>
        <p:spPr>
          <a:xfrm flipV="1">
            <a:off x="2517628" y="6126153"/>
            <a:ext cx="593125" cy="500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D437EB-6734-4E45-A675-77C9EE3286D8}"/>
              </a:ext>
            </a:extLst>
          </p:cNvPr>
          <p:cNvSpPr txBox="1"/>
          <p:nvPr/>
        </p:nvSpPr>
        <p:spPr>
          <a:xfrm>
            <a:off x="4324684" y="4385000"/>
            <a:ext cx="4754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Install to library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 は「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Default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」に設定し，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Install </a:t>
            </a:r>
            <a:r>
              <a:rPr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depende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ｎ</a:t>
            </a:r>
            <a:r>
              <a:rPr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cies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」は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☑が入っていること。</a:t>
            </a:r>
          </a:p>
        </p:txBody>
      </p:sp>
      <p:sp>
        <p:nvSpPr>
          <p:cNvPr id="14" name="右矢印 7">
            <a:extLst>
              <a:ext uri="{FF2B5EF4-FFF2-40B4-BE49-F238E27FC236}">
                <a16:creationId xmlns:a16="http://schemas.microsoft.com/office/drawing/2014/main" id="{CF5CAA55-B2DD-405B-ABD5-7CF308E8B9EC}"/>
              </a:ext>
            </a:extLst>
          </p:cNvPr>
          <p:cNvSpPr/>
          <p:nvPr/>
        </p:nvSpPr>
        <p:spPr>
          <a:xfrm flipH="1">
            <a:off x="3292987" y="4969618"/>
            <a:ext cx="1111062" cy="358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右矢印 7">
            <a:extLst>
              <a:ext uri="{FF2B5EF4-FFF2-40B4-BE49-F238E27FC236}">
                <a16:creationId xmlns:a16="http://schemas.microsoft.com/office/drawing/2014/main" id="{ECBECC63-C1DE-47C5-A46C-9A46B06DEE9A}"/>
              </a:ext>
            </a:extLst>
          </p:cNvPr>
          <p:cNvSpPr/>
          <p:nvPr/>
        </p:nvSpPr>
        <p:spPr>
          <a:xfrm flipH="1">
            <a:off x="1857611" y="5302272"/>
            <a:ext cx="2546437" cy="358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35994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4197" y="294956"/>
            <a:ext cx="8479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“package ‘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*****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’ successfully unpacked and MD5 sum checked” 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のメッセージがコンソール画面に表示されたら，正しくインストールできている。</a:t>
            </a:r>
          </a:p>
        </p:txBody>
      </p:sp>
      <p:pic>
        <p:nvPicPr>
          <p:cNvPr id="3" name="図 2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14E4EC4-C2A2-4079-9B32-AE4DF78AA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9" y="1808543"/>
            <a:ext cx="8600456" cy="25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1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7C19E834-5AC0-480F-A962-02C508FA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702"/>
            <a:ext cx="9144000" cy="300459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56616" y="687248"/>
            <a:ext cx="850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install R for the first time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」のリンクをクリックする</a:t>
            </a:r>
          </a:p>
        </p:txBody>
      </p:sp>
      <p:sp>
        <p:nvSpPr>
          <p:cNvPr id="4" name="右矢印 3"/>
          <p:cNvSpPr/>
          <p:nvPr/>
        </p:nvSpPr>
        <p:spPr>
          <a:xfrm rot="16200000" flipH="1">
            <a:off x="6306965" y="1858815"/>
            <a:ext cx="1494403" cy="593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76982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98F37D8-B3A5-43C9-AF12-D19B38C1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706"/>
            <a:ext cx="9144000" cy="303488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22517" y="869943"/>
            <a:ext cx="8170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</a:t>
            </a:r>
            <a:r>
              <a:rPr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Download R *.*.* for Windows</a:t>
            </a:r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」のリンクをクリックすると，</a:t>
            </a:r>
            <a:endParaRPr lang="en-US" altLang="ja-JP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ダウンロード画面が開くので</a:t>
            </a:r>
            <a:r>
              <a:rPr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PC</a:t>
            </a:r>
            <a:r>
              <a:rPr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に保存する。</a:t>
            </a:r>
            <a:endParaRPr lang="en-US" altLang="ja-JP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右矢印 4"/>
          <p:cNvSpPr/>
          <p:nvPr/>
        </p:nvSpPr>
        <p:spPr>
          <a:xfrm rot="16200000" flipH="1">
            <a:off x="2320571" y="2521270"/>
            <a:ext cx="1620050" cy="45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24154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0EF4DCD-18C7-41D8-93AB-CB8BBA8CD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92" y="3971522"/>
            <a:ext cx="5249008" cy="2886478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5A5ECAB-59A3-454D-B3C9-AAA3FCDE8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0" y="0"/>
            <a:ext cx="5944430" cy="39820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9291" y="4881394"/>
            <a:ext cx="3327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ダブルクリックで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実行する</a:t>
            </a:r>
          </a:p>
        </p:txBody>
      </p:sp>
      <p:sp>
        <p:nvSpPr>
          <p:cNvPr id="5" name="右矢印 4"/>
          <p:cNvSpPr/>
          <p:nvPr/>
        </p:nvSpPr>
        <p:spPr>
          <a:xfrm>
            <a:off x="2743202" y="5386246"/>
            <a:ext cx="1275906" cy="507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右矢印 5"/>
          <p:cNvSpPr/>
          <p:nvPr/>
        </p:nvSpPr>
        <p:spPr>
          <a:xfrm>
            <a:off x="5816010" y="3429000"/>
            <a:ext cx="1192656" cy="507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F282F2-E019-433B-B6DE-2806D9ADCAB9}"/>
              </a:ext>
            </a:extLst>
          </p:cNvPr>
          <p:cNvSpPr txBox="1"/>
          <p:nvPr/>
        </p:nvSpPr>
        <p:spPr>
          <a:xfrm>
            <a:off x="219291" y="1452394"/>
            <a:ext cx="3103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インストーラを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ダウンロードする</a:t>
            </a:r>
          </a:p>
        </p:txBody>
      </p:sp>
    </p:spTree>
    <p:extLst>
      <p:ext uri="{BB962C8B-B14F-4D97-AF65-F5344CB8AC3E}">
        <p14:creationId xmlns:p14="http://schemas.microsoft.com/office/powerpoint/2010/main" val="40033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55D4F08-C37D-46B3-9277-407E933FB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03" y="346005"/>
            <a:ext cx="3000794" cy="178142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49732AC-2B25-4E32-9133-C3021E0A8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02" y="2566333"/>
            <a:ext cx="4896533" cy="3877216"/>
          </a:xfrm>
          <a:prstGeom prst="rect">
            <a:avLst/>
          </a:prstGeom>
        </p:spPr>
      </p:pic>
      <p:sp>
        <p:nvSpPr>
          <p:cNvPr id="8" name="下矢印 2">
            <a:extLst>
              <a:ext uri="{FF2B5EF4-FFF2-40B4-BE49-F238E27FC236}">
                <a16:creationId xmlns:a16="http://schemas.microsoft.com/office/drawing/2014/main" id="{28AB2430-EFC5-4F79-A997-A1A722C0383B}"/>
              </a:ext>
            </a:extLst>
          </p:cNvPr>
          <p:cNvSpPr/>
          <p:nvPr/>
        </p:nvSpPr>
        <p:spPr>
          <a:xfrm rot="5400000" flipV="1">
            <a:off x="4148697" y="5260457"/>
            <a:ext cx="534962" cy="1831222"/>
          </a:xfrm>
          <a:prstGeom prst="downArrow">
            <a:avLst>
              <a:gd name="adj1" fmla="val 50000"/>
              <a:gd name="adj2" fmla="val 71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下矢印 2">
            <a:extLst>
              <a:ext uri="{FF2B5EF4-FFF2-40B4-BE49-F238E27FC236}">
                <a16:creationId xmlns:a16="http://schemas.microsoft.com/office/drawing/2014/main" id="{98FDB0C6-19AD-4ED0-B7AA-D2D7E595FE0A}"/>
              </a:ext>
            </a:extLst>
          </p:cNvPr>
          <p:cNvSpPr/>
          <p:nvPr/>
        </p:nvSpPr>
        <p:spPr>
          <a:xfrm rot="5400000" flipV="1">
            <a:off x="3486428" y="1327721"/>
            <a:ext cx="534962" cy="1064454"/>
          </a:xfrm>
          <a:prstGeom prst="downArrow">
            <a:avLst>
              <a:gd name="adj1" fmla="val 50000"/>
              <a:gd name="adj2" fmla="val 71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95082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D5110B9-A9A5-474E-8E65-841E0F6E9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70" y="875212"/>
            <a:ext cx="6866659" cy="5447817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 flipV="1">
            <a:off x="5698957" y="6148593"/>
            <a:ext cx="500449" cy="565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下矢印 2">
            <a:extLst>
              <a:ext uri="{FF2B5EF4-FFF2-40B4-BE49-F238E27FC236}">
                <a16:creationId xmlns:a16="http://schemas.microsoft.com/office/drawing/2014/main" id="{4C7D1A20-50B6-41ED-8574-5475E6B0260C}"/>
              </a:ext>
            </a:extLst>
          </p:cNvPr>
          <p:cNvSpPr/>
          <p:nvPr/>
        </p:nvSpPr>
        <p:spPr>
          <a:xfrm rot="16200000" flipV="1">
            <a:off x="7847181" y="2392499"/>
            <a:ext cx="500449" cy="1242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3DD0DA-B254-4098-8B21-5DD978D10C4C}"/>
              </a:ext>
            </a:extLst>
          </p:cNvPr>
          <p:cNvSpPr txBox="1"/>
          <p:nvPr/>
        </p:nvSpPr>
        <p:spPr>
          <a:xfrm>
            <a:off x="914400" y="242583"/>
            <a:ext cx="767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64-bit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利用者向けインストールを選択する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68636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DCA07593-BB28-4D81-BB47-60C410C08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5" y="1224105"/>
            <a:ext cx="7138611" cy="56019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3E3260-4343-4CA4-A2D6-0C7233E145EB}"/>
              </a:ext>
            </a:extLst>
          </p:cNvPr>
          <p:cNvSpPr txBox="1"/>
          <p:nvPr/>
        </p:nvSpPr>
        <p:spPr>
          <a:xfrm>
            <a:off x="893135" y="146887"/>
            <a:ext cx="7676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起動時のオプションは，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「いいえ（デフォルトのまま）」を選択する</a:t>
            </a:r>
          </a:p>
        </p:txBody>
      </p:sp>
      <p:sp>
        <p:nvSpPr>
          <p:cNvPr id="11" name="下矢印 2">
            <a:extLst>
              <a:ext uri="{FF2B5EF4-FFF2-40B4-BE49-F238E27FC236}">
                <a16:creationId xmlns:a16="http://schemas.microsoft.com/office/drawing/2014/main" id="{809E9447-9DAC-47B7-88D0-4BE614483B3D}"/>
              </a:ext>
            </a:extLst>
          </p:cNvPr>
          <p:cNvSpPr/>
          <p:nvPr/>
        </p:nvSpPr>
        <p:spPr>
          <a:xfrm rot="16200000" flipV="1">
            <a:off x="4093886" y="2902860"/>
            <a:ext cx="500449" cy="1242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73085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9C08AA9B-A8A3-4A8D-9045-C1F8C4062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70" y="643466"/>
            <a:ext cx="7011859" cy="5571067"/>
          </a:xfrm>
          <a:prstGeom prst="rect">
            <a:avLst/>
          </a:prstGeom>
        </p:spPr>
      </p:pic>
      <p:sp>
        <p:nvSpPr>
          <p:cNvPr id="8" name="下矢印 2">
            <a:extLst>
              <a:ext uri="{FF2B5EF4-FFF2-40B4-BE49-F238E27FC236}">
                <a16:creationId xmlns:a16="http://schemas.microsoft.com/office/drawing/2014/main" id="{FCCC731D-95CE-4EDD-8958-E450A7D15EFA}"/>
              </a:ext>
            </a:extLst>
          </p:cNvPr>
          <p:cNvSpPr/>
          <p:nvPr/>
        </p:nvSpPr>
        <p:spPr>
          <a:xfrm>
            <a:off x="5662381" y="4767072"/>
            <a:ext cx="500449" cy="80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61564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323</Words>
  <Application>Microsoft Office PowerPoint</Application>
  <PresentationFormat>画面に合わせる (4:3)</PresentationFormat>
  <Paragraphs>31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UD デジタル 教科書体 NK-R</vt:lpstr>
      <vt:lpstr>Arial</vt:lpstr>
      <vt:lpstr>Calibri</vt:lpstr>
      <vt:lpstr>Calibri Light</vt:lpstr>
      <vt:lpstr>Office テーマ</vt:lpstr>
      <vt:lpstr>R インストール方法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RStudio インストール方法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Rパッケージ インストール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</dc:creator>
  <cp:lastModifiedBy>Takeda Hisashi</cp:lastModifiedBy>
  <cp:revision>76</cp:revision>
  <dcterms:created xsi:type="dcterms:W3CDTF">2020-02-03T01:47:01Z</dcterms:created>
  <dcterms:modified xsi:type="dcterms:W3CDTF">2022-02-25T08:28:50Z</dcterms:modified>
</cp:coreProperties>
</file>