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976"/>
    <p:restoredTop sz="9470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2"/>
            <a:ext cx="9144000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3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Freeform 8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9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Freeform 11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Freeform 13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Freeform 14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Freeform 15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Freeform 16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Freeform 17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Freeform 18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19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20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21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22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23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Freeform 24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25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26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27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28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Freeform 29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Freeform 30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Freeform 31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Freeform 32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Freeform 33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Freeform 34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Freeform 35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Freeform 36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Freeform 37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Freeform 38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Freeform 39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Freeform 40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Freeform 41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Freeform 42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Freeform 43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Freeform 44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Freeform 45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Freeform 46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Freeform 47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Freeform 48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Freeform 49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Freeform 50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Freeform 51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Freeform 52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Freeform 53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Freeform 54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Freeform 55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Freeform 56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Freeform 57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Freeform 58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Freeform 59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Freeform 60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Freeform 61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Freeform 62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Freeform 63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Freeform 64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Freeform 65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Freeform 66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Freeform 67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Freeform 68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Freeform 69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Freeform 70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Freeform 71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Freeform 72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Freeform 73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Freeform 74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Freeform 75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Freeform 76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Freeform 77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Freeform 78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Freeform 79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Freeform 80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Freeform 81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Freeform 82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Freeform 83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Freeform 84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Freeform 85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Freeform 86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Freeform 87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Freeform 88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Freeform 89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Freeform 90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91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Freeform 92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93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Freeform 95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96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Freeform 97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98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Freeform 99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Freeform 100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3658" y="3537860"/>
            <a:ext cx="7305621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4286" y="3030886"/>
            <a:ext cx="7326085" cy="46955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10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9143999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234"/>
          <p:cNvGrpSpPr/>
          <p:nvPr/>
        </p:nvGrpSpPr>
        <p:grpSpPr>
          <a:xfrm rot="0">
            <a:off x="0" y="4643450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7858148" y="-1"/>
            <a:ext cx="1285852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858148" y="4630057"/>
            <a:ext cx="1285852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6256360"/>
            <a:ext cx="9144000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872549" y="6286520"/>
            <a:ext cx="1271451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8596" y="4714884"/>
            <a:ext cx="7358114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10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" y="1214422"/>
            <a:ext cx="1306288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7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9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42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44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46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48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50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5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54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55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56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57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58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59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60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61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62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63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64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65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66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67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68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69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70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71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72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73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74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75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76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77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78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79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80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81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82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83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84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85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86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87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88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89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90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91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92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93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95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96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97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98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99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100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-2"/>
            <a:ext cx="1308100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-2107429" y="3393281"/>
            <a:ext cx="6858000" cy="714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제목 1"/>
          <p:cNvSpPr>
            <a:spLocks noGrp="1"/>
          </p:cNvSpPr>
          <p:nvPr>
            <p:ph type="title" idx="0"/>
          </p:nvPr>
        </p:nvSpPr>
        <p:spPr>
          <a:xfrm>
            <a:off x="1714480" y="1000108"/>
            <a:ext cx="6858048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80" y="2286000"/>
            <a:ext cx="6858000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4786320" y="2500324"/>
            <a:ext cx="6858001" cy="1857356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1" y="0"/>
            <a:ext cx="13062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013371" y="0"/>
            <a:ext cx="13062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7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83896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34"/>
          <p:cNvGrpSpPr/>
          <p:nvPr/>
        </p:nvGrpSpPr>
        <p:grpSpPr>
          <a:xfrm rot="0" flipH="1" flipV="1">
            <a:off x="50793" y="351939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285852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 rot="0">
            <a:off x="0" y="285728"/>
            <a:ext cx="9144000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 rot="0">
            <a:off x="0" y="-1"/>
            <a:ext cx="9143999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제목 1"/>
          <p:cNvSpPr>
            <a:spLocks noGrp="1"/>
          </p:cNvSpPr>
          <p:nvPr>
            <p:ph type="title" idx="0"/>
          </p:nvPr>
        </p:nvSpPr>
        <p:spPr>
          <a:xfrm>
            <a:off x="1643042" y="3643303"/>
            <a:ext cx="693167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텍스트 개체 틀 2"/>
          <p:cNvSpPr>
            <a:spLocks noGrp="1"/>
          </p:cNvSpPr>
          <p:nvPr>
            <p:ph type="body" idx="1"/>
          </p:nvPr>
        </p:nvSpPr>
        <p:spPr>
          <a:xfrm>
            <a:off x="1643043" y="3214686"/>
            <a:ext cx="6858048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4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32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3375" y="1323134"/>
            <a:ext cx="847725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333375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332203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4"/>
          <p:cNvGrpSpPr/>
          <p:nvPr/>
        </p:nvGrpSpPr>
        <p:grpSpPr>
          <a:xfrm rot="0">
            <a:off x="0" y="5286367"/>
            <a:ext cx="9144000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 rot="5400000">
            <a:off x="4506685" y="2220687"/>
            <a:ext cx="130630" cy="9144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4506685" y="-4506684"/>
            <a:ext cx="13063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85852" y="500042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071546"/>
            <a:ext cx="6510082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5852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10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0" y="0"/>
            <a:ext cx="9144000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9158188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0" y="-1"/>
            <a:ext cx="130629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kdrms0301.tistory.com/" TargetMode="External"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istory.github.io/document-tistory-skin/" TargetMode="External" /><Relationship Id="rId3" Type="http://schemas.openxmlformats.org/officeDocument/2006/relationships/hyperlink" Target="http://blog.kurien.co.kr/173?category=505657" TargetMode="External" /><Relationship Id="rId4" Type="http://schemas.openxmlformats.org/officeDocument/2006/relationships/hyperlink" Target="https://opentutorials.org/module/678/5423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블로그 서비스 1주차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치환자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308100"/>
            <a:ext cx="8477250" cy="1472819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그룹치환자 : 내부에 스킨 데이터를 포함하며 렌더링된 값으로 변환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값치환자 : 해당하는 값으로 변환</a:t>
            </a:r>
            <a:endParaRPr lang="ko-KR" altLang="en-US"/>
          </a:p>
        </p:txBody>
      </p:sp>
      <p:sp>
        <p:nvSpPr>
          <p:cNvPr id="4" name="내용 개체 틀 2"/>
          <p:cNvSpPr/>
          <p:nvPr/>
        </p:nvSpPr>
        <p:spPr>
          <a:xfrm>
            <a:off x="333375" y="3429000"/>
            <a:ext cx="8477250" cy="1472819"/>
          </a:xfrm>
          <a:prstGeom prst="rect">
            <a:avLst/>
          </a:prstGeom>
        </p:spPr>
        <p:txBody>
          <a:bodyPr vert="horz" wrap="square" lIns="91440" tIns="45720" rIns="91440" bIns="45720" anchor="ctr"/>
          <a:p>
            <a:pPr marL="171450" indent="-171450" algn="ctr" defTabSz="914400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그룹치환자 : &lt;</a:t>
            </a:r>
            <a:r>
              <a:rPr lang="en-US" altLang="ko-KR" sz="2400">
                <a:solidFill>
                  <a:schemeClr val="tx2">
                    <a:lumMod val="50000"/>
                  </a:schemeClr>
                </a:solidFill>
              </a:rPr>
              <a:t>s_t3</a:t>
            </a: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en-US" altLang="ko-KR" sz="2400">
                <a:solidFill>
                  <a:schemeClr val="tx2">
                    <a:lumMod val="50000"/>
                  </a:schemeClr>
                </a:solidFill>
              </a:rPr>
              <a:t> ··· &lt;s_t3&gt;</a:t>
            </a:r>
            <a:endParaRPr lang="en-US" altLang="ko-KR" sz="240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 algn="ctr" defTabSz="914400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endParaRPr lang="en-US" altLang="ko-KR" sz="240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 algn="ctr" defTabSz="914400">
              <a:spcBef>
                <a:spcPct val="20000"/>
              </a:spcBef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값치환자 : </a:t>
            </a:r>
            <a:r>
              <a:rPr lang="en-US" altLang="ko-KR" sz="2400">
                <a:solidFill>
                  <a:schemeClr val="tx2">
                    <a:lumMod val="50000"/>
                  </a:schemeClr>
                </a:solidFill>
              </a:rPr>
              <a:t>[##_···_##]</a:t>
            </a:r>
            <a:endParaRPr lang="en-US" altLang="ko-KR" sz="24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블로그 배치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2592000" y="1627200"/>
            <a:ext cx="3960000" cy="4320000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endParaRPr lang="en-US"/>
          </a:p>
        </p:txBody>
      </p:sp>
      <p:sp>
        <p:nvSpPr>
          <p:cNvPr id="5" name=""/>
          <p:cNvSpPr/>
          <p:nvPr/>
        </p:nvSpPr>
        <p:spPr>
          <a:xfrm>
            <a:off x="2758087" y="1772792"/>
            <a:ext cx="3627825" cy="288036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title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2758087" y="2630634"/>
            <a:ext cx="1093822" cy="2598591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sidebar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2758087" y="5373243"/>
            <a:ext cx="3627825" cy="435187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footer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4025089" y="2630634"/>
            <a:ext cx="2360823" cy="2598591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content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830486" y="1196720"/>
            <a:ext cx="1483028" cy="3648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800" b="0" i="0" kern="1200" spc="5" baseline="0" mc:Ignorable="hp" hp:hslEmbossed="0">
                <a:solidFill>
                  <a:srgbClr val="323232"/>
                </a:solidFill>
                <a:latin typeface="Arial"/>
                <a:ea typeface="함초롬돋움"/>
              </a:rPr>
              <a:t>container</a:t>
            </a:r>
            <a:endParaRPr xmlns:mc="http://schemas.openxmlformats.org/markup-compatibility/2006" xmlns:hp="http://schemas.haansoft.com/office/presentation/8.0" lang="en-US" altLang="ko-KR" sz="1800" b="0" i="0" kern="1200" spc="5" baseline="0" mc:Ignorable="hp" hp:hslEmbossed="0">
              <a:solidFill>
                <a:srgbClr val="323232"/>
              </a:solidFill>
              <a:latin typeface="Arial"/>
              <a:ea typeface="함초롬돋움"/>
            </a:endParaRPr>
          </a:p>
        </p:txBody>
      </p:sp>
      <p:sp>
        <p:nvSpPr>
          <p:cNvPr id="10" name=""/>
          <p:cNvSpPr/>
          <p:nvPr/>
        </p:nvSpPr>
        <p:spPr>
          <a:xfrm>
            <a:off x="2758087" y="2213229"/>
            <a:ext cx="3627825" cy="288036"/>
          </a:xfrm>
          <a:prstGeom prst="rect">
            <a:avLst/>
          </a:prstGeom>
          <a:noFill/>
          <a:ln algn="ctr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menu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블로그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hlinkClick r:id="rId2"/>
              </a:rPr>
              <a:t>https://tkdrms0301.tistory.com/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1779" y="1965680"/>
            <a:ext cx="8100441" cy="430335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참고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치환자 (</a:t>
            </a:r>
            <a:r>
              <a:rPr lang="ko-KR" altLang="en-US">
                <a:hlinkClick r:id="rId2"/>
              </a:rPr>
              <a:t>https://tistory.github.io/document-tistory-skin/</a:t>
            </a:r>
            <a:r>
              <a:rPr lang="ko-KR" altLang="en-US"/>
              <a:t>)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스킨 제작 과정 예시</a:t>
            </a:r>
            <a:endParaRPr lang="ko-KR" altLang="en-US"/>
          </a:p>
          <a:p>
            <a:pPr lvl="1">
              <a:buNone/>
              <a:defRPr lang="ko-KR" altLang="en-US"/>
            </a:pPr>
            <a:r>
              <a:rPr lang="ko-KR" altLang="en-US"/>
              <a:t>① </a:t>
            </a:r>
            <a:r>
              <a:rPr lang="ko-KR" altLang="en-US">
                <a:hlinkClick r:id="rId3"/>
              </a:rPr>
              <a:t>http://blog.kurien.co.kr/173?category=505657</a:t>
            </a:r>
            <a:endParaRPr lang="ko-KR" altLang="en-US"/>
          </a:p>
          <a:p>
            <a:pPr lvl="1">
              <a:buNone/>
              <a:defRPr lang="ko-KR" altLang="en-US"/>
            </a:pPr>
            <a:endParaRPr lang="ko-KR" altLang="en-US"/>
          </a:p>
          <a:p>
            <a:pPr lvl="1">
              <a:buNone/>
              <a:defRPr lang="ko-KR" altLang="en-US"/>
            </a:pPr>
            <a:r>
              <a:rPr lang="ko-KR" altLang="en-US"/>
              <a:t>② </a:t>
            </a:r>
            <a:r>
              <a:rPr lang="ko-KR" altLang="en-US">
                <a:hlinkClick r:id="rId4"/>
              </a:rPr>
              <a:t>https://opentutorials.org/module/678/5423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한컴 윤고딕 240"/>
        <a:cs typeface=""/>
      </a:majorFont>
      <a:minorFont>
        <a:latin typeface="Arial"/>
        <a:ea typeface="함초롬돋움"/>
        <a:cs typeface="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화면 슬라이드 쇼(4:3)</ep:PresentationFormat>
  <ep:Paragraphs>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분할</vt:lpstr>
      <vt:lpstr>블로그 서비스 1주차</vt:lpstr>
      <vt:lpstr>치환자</vt:lpstr>
      <vt:lpstr>블로그 배치</vt:lpstr>
      <vt:lpstr>블로그</vt:lpstr>
      <vt:lpstr>슬라이드 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2019-01-11T08:13:40.448</dcterms:created>
  <dc:creator>ATIV</dc:creator>
  <cp:lastModifiedBy>ATIV</cp:lastModifiedBy>
  <dcterms:modified xsi:type="dcterms:W3CDTF">2019-01-12T05:10:44.835</dcterms:modified>
  <cp:revision>6</cp:revision>
  <dc:title>블로그 서비스 1주차</dc:title>
</cp:coreProperties>
</file>