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27454"/>
    <p:restoredTop sz="90293"/>
  </p:normalViewPr>
  <p:slideViewPr>
    <p:cSldViewPr>
      <p:cViewPr varScale="1">
        <p:scale>
          <a:sx n="56" d="100"/>
          <a:sy n="56" d="100"/>
        </p:scale>
        <p:origin x="147" y="25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위의 순서대로 지정하는 것이 좋음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2"/>
            <a:ext cx="9144000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3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Freeform 8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9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Freeform 11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Freeform 13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Freeform 14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Freeform 15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Freeform 16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Freeform 17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Freeform 18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19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20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21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22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23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Freeform 24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25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26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27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28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Freeform 29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Freeform 30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Freeform 31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Freeform 32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Freeform 33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Freeform 34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Freeform 35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Freeform 36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Freeform 37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Freeform 38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Freeform 39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Freeform 40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Freeform 41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Freeform 42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Freeform 43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Freeform 44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Freeform 45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Freeform 46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Freeform 47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Freeform 48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Freeform 49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Freeform 50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Freeform 51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Freeform 52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Freeform 53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Freeform 54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Freeform 55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Freeform 56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Freeform 57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Freeform 58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Freeform 59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Freeform 60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Freeform 61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Freeform 62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Freeform 63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Freeform 64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Freeform 65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Freeform 66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Freeform 67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Freeform 68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Freeform 69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Freeform 70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Freeform 71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Freeform 72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Freeform 73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Freeform 74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Freeform 75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Freeform 76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Freeform 77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Freeform 78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Freeform 79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Freeform 80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Freeform 81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Freeform 82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Freeform 83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Freeform 84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Freeform 85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Freeform 86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Freeform 87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Freeform 88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Freeform 89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Freeform 90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91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Freeform 92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93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Freeform 95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96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Freeform 97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98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Freeform 99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Freeform 100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43658" y="3537860"/>
            <a:ext cx="7305621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4286" y="3030886"/>
            <a:ext cx="7326085" cy="46955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10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9143999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234"/>
          <p:cNvGrpSpPr/>
          <p:nvPr/>
        </p:nvGrpSpPr>
        <p:grpSpPr>
          <a:xfrm rot="0">
            <a:off x="0" y="4643450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7858148" y="-1"/>
            <a:ext cx="1285852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858148" y="4630057"/>
            <a:ext cx="1285852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6256360"/>
            <a:ext cx="9144000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872549" y="6286520"/>
            <a:ext cx="1271451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28596" y="4714884"/>
            <a:ext cx="7358114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10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2" y="1214422"/>
            <a:ext cx="1306288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7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9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42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44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46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48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50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5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54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55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56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57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58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59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60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61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62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63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64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65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66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67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68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69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70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71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72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73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74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75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76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77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78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79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80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81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82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83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84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85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86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87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88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89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90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91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92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93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95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96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97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98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99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100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0" y="-2"/>
            <a:ext cx="1308100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-2107429" y="3393281"/>
            <a:ext cx="6858000" cy="714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제목 1"/>
          <p:cNvSpPr>
            <a:spLocks noGrp="1"/>
          </p:cNvSpPr>
          <p:nvPr>
            <p:ph type="title" idx="0"/>
          </p:nvPr>
        </p:nvSpPr>
        <p:spPr>
          <a:xfrm>
            <a:off x="1714480" y="1000108"/>
            <a:ext cx="6858048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80" y="2286000"/>
            <a:ext cx="6858000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4786320" y="2500324"/>
            <a:ext cx="6858001" cy="1857356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721" y="0"/>
            <a:ext cx="13062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013371" y="0"/>
            <a:ext cx="13062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58082" y="274638"/>
            <a:ext cx="1328717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83896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34"/>
          <p:cNvGrpSpPr/>
          <p:nvPr/>
        </p:nvGrpSpPr>
        <p:grpSpPr>
          <a:xfrm rot="0" flipH="1" flipV="1">
            <a:off x="50793" y="351939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285852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 rot="0">
            <a:off x="0" y="285728"/>
            <a:ext cx="9144000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 rot="0">
            <a:off x="0" y="-1"/>
            <a:ext cx="9143999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제목 1"/>
          <p:cNvSpPr>
            <a:spLocks noGrp="1"/>
          </p:cNvSpPr>
          <p:nvPr>
            <p:ph type="title" idx="0"/>
          </p:nvPr>
        </p:nvSpPr>
        <p:spPr>
          <a:xfrm>
            <a:off x="1643042" y="3643303"/>
            <a:ext cx="6931670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텍스트 개체 틀 2"/>
          <p:cNvSpPr>
            <a:spLocks noGrp="1"/>
          </p:cNvSpPr>
          <p:nvPr>
            <p:ph type="body" idx="1"/>
          </p:nvPr>
        </p:nvSpPr>
        <p:spPr>
          <a:xfrm>
            <a:off x="1643043" y="3214686"/>
            <a:ext cx="6858048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3374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32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333375" y="1323134"/>
            <a:ext cx="847725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333375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332203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4"/>
          <p:cNvGrpSpPr/>
          <p:nvPr/>
        </p:nvGrpSpPr>
        <p:grpSpPr>
          <a:xfrm rot="0">
            <a:off x="0" y="5286367"/>
            <a:ext cx="9144000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 rot="5400000">
            <a:off x="4506685" y="2220687"/>
            <a:ext cx="130630" cy="9144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4506685" y="-4506684"/>
            <a:ext cx="130630" cy="9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85852" y="500042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85852" y="1071546"/>
            <a:ext cx="6510082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85852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10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 rot="0">
            <a:off x="0" y="0"/>
            <a:ext cx="9144000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9158188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0" y="-1"/>
            <a:ext cx="130629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tkdrms0301.tistory.com/" TargetMode="External" /><Relationship Id="rId3" Type="http://schemas.openxmlformats.org/officeDocument/2006/relationships/hyperlink" Target="https://opentutorials.org/course/2418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eveloper.microsoft.com/en-us/microsoft-edge/platform/usage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블로그서비스 2주차</a:t>
            </a:r>
            <a:endParaRPr lang="ko-KR" altLang="en-US"/>
          </a:p>
        </p:txBody>
      </p:sp>
      <p:sp>
        <p:nvSpPr>
          <p:cNvPr id="5" name="직사각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색상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색상명(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color name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태그 {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color : white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헥사코드(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hex code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태그 {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color : #FFFFFF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RGB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태그 {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color : rgb(255, 255, 255)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text-align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태그 { 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text-align : 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속성값 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left : 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왼쪽 정렬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right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: 오른쪽 정렬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center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: 가운데 정렬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justify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: 자리차지(텍스트 사이의 간격을 가변적으로 변경)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font-size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px : 고정된 값, 사용자가 변경 불가능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em :  부모태그의 영향을 받는 상대적인 크기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rem : html 태그에 적용된 font-size의 영향을 받음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html 태그의 폰트 크기에 따라서 상대적으로 크기가 결정됨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font-family : 폰트의 서체를 지정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font-weight : 폰트 두께 지정 &gt;&gt; bold (대부분)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line-height : 행과 행사이의 간격을 지정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font 여러속성을 축약형으로 표현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font: font-style font-variant font-weight font-size/line-height font-family|caption|icon|menu|message-box|small-caption|status-bar|initial|inherit; 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https://tkdrms0301.tistory.com/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https://opentutorials.org/course/2418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블로그 배치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346034" y="1836960"/>
            <a:ext cx="3960000" cy="4320000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/>
          </a:p>
        </p:txBody>
      </p:sp>
      <p:sp>
        <p:nvSpPr>
          <p:cNvPr id="5" name=""/>
          <p:cNvSpPr/>
          <p:nvPr/>
        </p:nvSpPr>
        <p:spPr>
          <a:xfrm>
            <a:off x="512121" y="1982552"/>
            <a:ext cx="3627825" cy="288036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title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512121" y="2840394"/>
            <a:ext cx="1093822" cy="2598591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sidebar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12121" y="5583003"/>
            <a:ext cx="3627825" cy="435187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footer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779123" y="2840394"/>
            <a:ext cx="2360823" cy="2598591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content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584520" y="1406480"/>
            <a:ext cx="1483028" cy="36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800" b="0" i="0" kern="1200" spc="5" mc:Ignorable="hp" hp:hslEmbossed="0">
                <a:solidFill>
                  <a:srgbClr val="323232"/>
                </a:solidFill>
                <a:latin typeface="Arial"/>
                <a:ea typeface="함초롬돋움"/>
              </a:rPr>
              <a:t>container</a:t>
            </a:r>
            <a:endParaRPr xmlns:mc="http://schemas.openxmlformats.org/markup-compatibility/2006" xmlns:hp="http://schemas.haansoft.com/office/presentation/8.0" lang="en-US" altLang="ko-KR" sz="1800" b="0" i="0" kern="1200" spc="5" mc:Ignorable="hp" hp:hslEmbossed="0">
              <a:solidFill>
                <a:srgbClr val="323232"/>
              </a:solidFill>
              <a:latin typeface="Arial"/>
              <a:ea typeface="함초롬돋움"/>
            </a:endParaRPr>
          </a:p>
        </p:txBody>
      </p:sp>
      <p:sp>
        <p:nvSpPr>
          <p:cNvPr id="10" name=""/>
          <p:cNvSpPr/>
          <p:nvPr/>
        </p:nvSpPr>
        <p:spPr>
          <a:xfrm>
            <a:off x="512121" y="2422989"/>
            <a:ext cx="3627825" cy="288036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menu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4837967" y="1845342"/>
            <a:ext cx="3960000" cy="4320000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en-US"/>
          </a:p>
        </p:txBody>
      </p:sp>
      <p:sp>
        <p:nvSpPr>
          <p:cNvPr id="12" name=""/>
          <p:cNvSpPr/>
          <p:nvPr/>
        </p:nvSpPr>
        <p:spPr>
          <a:xfrm>
            <a:off x="5004054" y="1990934"/>
            <a:ext cx="3627825" cy="573958"/>
          </a:xfrm>
          <a:prstGeom prst="rect">
            <a:avLst/>
          </a:prstGeom>
          <a:solidFill>
            <a:srgbClr val="000000"/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title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5004000" y="2707200"/>
            <a:ext cx="1094400" cy="2739600"/>
          </a:xfrm>
          <a:prstGeom prst="rect">
            <a:avLst/>
          </a:prstGeom>
          <a:solidFill>
            <a:srgbClr val="000000"/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sidebar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5004054" y="5591385"/>
            <a:ext cx="3627825" cy="435187"/>
          </a:xfrm>
          <a:prstGeom prst="rect">
            <a:avLst/>
          </a:prstGeom>
          <a:solidFill>
            <a:schemeClr val="tx2"/>
          </a:solid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footer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6271056" y="2708910"/>
            <a:ext cx="2360823" cy="2738457"/>
          </a:xfrm>
          <a:prstGeom prst="rect">
            <a:avLst/>
          </a:prstGeom>
          <a:blipFill rotWithShape="1">
            <a:blip r:embed="rId2">
              <a:alphaModFix/>
              <a:lum/>
            </a:blip>
            <a:stretch>
              <a:fillRect/>
            </a:stretch>
          </a:blipFill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content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6076453" y="1414862"/>
            <a:ext cx="1483028" cy="36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800" b="0" i="0" kern="1200" spc="5" mc:Ignorable="hp" hp:hslEmbossed="0">
                <a:solidFill>
                  <a:srgbClr val="323232"/>
                </a:solidFill>
                <a:latin typeface="Arial"/>
                <a:ea typeface="함초롬돋움"/>
              </a:rPr>
              <a:t>container</a:t>
            </a:r>
            <a:endParaRPr xmlns:mc="http://schemas.openxmlformats.org/markup-compatibility/2006" xmlns:hp="http://schemas.haansoft.com/office/presentation/8.0" lang="en-US" altLang="ko-KR" sz="1800" b="0" i="0" kern="1200" spc="5" mc:Ignorable="hp" hp:hslEmbossed="0">
              <a:solidFill>
                <a:srgbClr val="323232"/>
              </a:solidFill>
              <a:latin typeface="Arial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선택자(</a:t>
            </a:r>
            <a:r>
              <a:rPr lang="en-US" altLang="ko-KR"/>
              <a:t>Selector</a:t>
            </a:r>
            <a:r>
              <a:rPr lang="ko-KR" altLang="en-US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30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태그 선택자</a:t>
            </a:r>
            <a:endParaRPr xmlns:mc="http://schemas.openxmlformats.org/markup-compatibility/2006" xmlns:hp="http://schemas.haansoft.com/office/presentation/8.0" lang="ko-KR" altLang="en-US" sz="30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30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0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id</a:t>
            </a:r>
            <a:r>
              <a:rPr xmlns:mc="http://schemas.openxmlformats.org/markup-compatibility/2006" xmlns:hp="http://schemas.haansoft.com/office/presentation/8.0" lang="ko-KR" altLang="en-US" sz="30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선택자</a:t>
            </a:r>
            <a:endParaRPr xmlns:mc="http://schemas.openxmlformats.org/markup-compatibility/2006" xmlns:hp="http://schemas.haansoft.com/office/presentation/8.0" lang="ko-KR" altLang="en-US" sz="30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30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0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class</a:t>
            </a:r>
            <a:r>
              <a:rPr xmlns:mc="http://schemas.openxmlformats.org/markup-compatibility/2006" xmlns:hp="http://schemas.haansoft.com/office/presentation/8.0" lang="ko-KR" altLang="en-US" sz="30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선택자</a:t>
            </a:r>
            <a:endParaRPr xmlns:mc="http://schemas.openxmlformats.org/markup-compatibility/2006" xmlns:hp="http://schemas.haansoft.com/office/presentation/8.0" lang="ko-KR" altLang="en-US" sz="30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태그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태그이름 { 속성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: 속성값; } </a:t>
            </a: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h1 { color : white; }</a:t>
            </a: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id &amp; class</a:t>
            </a:r>
            <a:r>
              <a:rPr lang="ko-KR" altLang="en-US"/>
              <a:t>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308100"/>
            <a:ext cx="4248150" cy="4960939"/>
          </a:xfrm>
        </p:spPr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id : 하나의 객체에만 적용</a:t>
            </a: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#id { 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속성 : 속성값</a:t>
            </a: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}</a:t>
            </a: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#header {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width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1000px; height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: 150px; }</a:t>
            </a: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4572000" y="1268730"/>
            <a:ext cx="4248150" cy="4960939"/>
          </a:xfrm>
          <a:prstGeom prst="rect">
            <a:avLst/>
          </a:prstGeom>
        </p:spPr>
        <p:txBody>
          <a:bodyPr vert="horz" wrap="square" lIns="91440" tIns="45720" rIns="91440" bIns="45720" anchor="ctr"/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class :  여러 객체에 적용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class { 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속성 : 속성값 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.menu { width : 1000px;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height : 40px; 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가상 클래스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요소의 상태에 따라서 클래스 선택자처럼 요소를 선택할수 있음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태그이름 : </a:t>
            </a: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link</a:t>
            </a: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:link - 방문한 적이 없는 링크</a:t>
            </a: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:visited - 방문한 적이 있는 링크</a:t>
            </a: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:hover - 마우스를 롤오버 했을 때 </a:t>
            </a: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:active - 마우스를 클릭했을 때</a:t>
            </a:r>
            <a:endParaRPr lang="en-US" altLang="ko-KR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focus - tab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 등으로 링크가 선택됬을 때, 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  <a:defRPr lang="ko-KR" altLang="en-US"/>
            </a:pP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입력공간에 커서를 클릭했을 때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기타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308100"/>
            <a:ext cx="4248150" cy="4960939"/>
          </a:xfrm>
        </p:spPr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부모자식 선택자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id &gt; 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태그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{ 속성 : 속성값; 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#lecture &gt; li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{border : 1px solid red;}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4572000" y="1340739"/>
            <a:ext cx="4248150" cy="4960939"/>
          </a:xfrm>
          <a:prstGeom prst="rect">
            <a:avLst/>
          </a:prstGeom>
        </p:spPr>
        <p:txBody>
          <a:bodyPr vert="horz" wrap="square" lIns="91440" tIns="45720" rIns="91440" bIns="45720" anchor="ctr"/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조상자손 선택자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조상태그 자손태그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{</a:t>
            </a: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속성 : 속성값; 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ul li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{color : red;}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태그1, 태그2 ··· { 속성 : 속성값; 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ul,ol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{ background-color : powderblue; }</a:t>
            </a: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속성</a:t>
            </a:r>
            <a:r>
              <a:rPr lang="en-US" altLang="ko-KR"/>
              <a:t>(Property)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/>
          <a:lstStyle/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타이포그래피</a:t>
            </a:r>
            <a:r>
              <a:rPr xmlns:mc="http://schemas.openxmlformats.org/markup-compatibility/2006" xmlns:hp="http://schemas.haansoft.com/office/presentation/8.0" lang="en-US" altLang="ko-KR" sz="2400" b="0" i="0" kern="1200" spc="5" mc:Ignorable="hp" hp:hslEmbossed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: color, text-align, font-size ···</a:t>
            </a:r>
            <a:endParaRPr xmlns:mc="http://schemas.openxmlformats.org/markup-compatibility/2006" xmlns:hp="http://schemas.haansoft.com/office/presentation/8.0" lang="en-US" altLang="ko-KR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mc:Ignorable="hp" hp:hslEmbossed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baseline="0" mc:Ignorable="hp" hp:hslEmbossed="0">
                <a:solidFill>
                  <a:srgbClr val="4f4e4e"/>
                </a:solidFill>
                <a:latin typeface="Arial"/>
                <a:ea typeface="함초롬돋움"/>
                <a:cs typeface="Arial"/>
              </a:rPr>
              <a:t>색상(컬러)</a:t>
            </a:r>
            <a:r>
              <a:rPr xmlns:mc="http://schemas.openxmlformats.org/markup-compatibility/2006" xmlns:hp="http://schemas.haansoft.com/office/presentation/8.0" lang="en-US" altLang="ko-KR" sz="2400" b="0" i="0" kern="1200" spc="5" baseline="0" mc:Ignorable="hp" hp:hslEmbossed="0">
                <a:solidFill>
                  <a:srgbClr val="4f4e4e"/>
                </a:solidFill>
                <a:latin typeface="Arial"/>
                <a:ea typeface="함초롬돋움"/>
                <a:cs typeface="Arial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kern="1200" spc="5" baseline="0" mc:Ignorable="hp" hp:hslEmbossed="0">
              <a:solidFill>
                <a:srgbClr val="4f4e4e"/>
              </a:solidFill>
              <a:latin typeface="Arial"/>
              <a:ea typeface="함초롬돋움"/>
              <a:cs typeface="Arial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baseline="0" mc:Ignorable="hp" hp:hslEmbossed="0">
              <a:solidFill>
                <a:srgbClr val="4f4e4e"/>
              </a:solidFill>
              <a:latin typeface="Arial"/>
              <a:ea typeface="함초롬돋움"/>
              <a:cs typeface="Arial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baseline="0" mc:Ignorable="hp" hp:hslEmbossed="0">
                <a:solidFill>
                  <a:srgbClr val="4f4e4e"/>
                </a:solidFill>
                <a:latin typeface="Arial"/>
                <a:ea typeface="함초롬돋움"/>
                <a:cs typeface="Arial"/>
              </a:rPr>
              <a:t>박스모델</a:t>
            </a:r>
            <a:endParaRPr xmlns:mc="http://schemas.openxmlformats.org/markup-compatibility/2006" xmlns:hp="http://schemas.haansoft.com/office/presentation/8.0" lang="ko-KR" altLang="en-US" sz="2400" b="0" i="0" kern="1200" spc="5" baseline="0" mc:Ignorable="hp" hp:hslEmbossed="0">
              <a:solidFill>
                <a:srgbClr val="4f4e4e"/>
              </a:solidFill>
              <a:latin typeface="Arial"/>
              <a:ea typeface="함초롬돋움"/>
              <a:cs typeface="Arial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kern="1200" spc="5" baseline="0" mc:Ignorable="hp" hp:hslEmbossed="0">
              <a:solidFill>
                <a:srgbClr val="4f4e4e"/>
              </a:solidFill>
              <a:latin typeface="Arial"/>
              <a:ea typeface="함초롬돋움"/>
              <a:cs typeface="Arial"/>
            </a:endParaRPr>
          </a:p>
          <a:p>
            <a:pPr marL="171450" indent="-171450" algn="ctr" defTabSz="914400" eaLnBrk="1" latinLnBrk="1" hangingPunct="1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kern="1200" spc="5" baseline="0" mc:Ignorable="hp" hp:hslEmbossed="0">
                <a:solidFill>
                  <a:srgbClr val="4f4e4e"/>
                </a:solidFill>
                <a:latin typeface="Arial"/>
                <a:ea typeface="함초롬돋움"/>
                <a:cs typeface="Arial"/>
                <a:hlinkClick r:id="rId2"/>
              </a:rPr>
              <a:t>https://developer.microsoft.com/en-us/microsoft-edge/platform/usage/</a:t>
            </a:r>
            <a:endParaRPr xmlns:mc="http://schemas.openxmlformats.org/markup-compatibility/2006" xmlns:hp="http://schemas.haansoft.com/office/presentation/8.0" lang="ko-KR" altLang="en-US" sz="2400" b="0" i="0" kern="1200" spc="5" baseline="0" mc:Ignorable="hp" hp:hslEmbossed="0">
              <a:solidFill>
                <a:srgbClr val="4f4e4e"/>
              </a:solidFill>
              <a:latin typeface="Arial"/>
              <a:ea typeface="함초롬돋움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한컴 윤고딕 240"/>
        <a:cs typeface=""/>
      </a:majorFont>
      <a:minorFont>
        <a:latin typeface="Arial"/>
        <a:ea typeface="함초롬돋움"/>
        <a:cs typeface="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hancom</ep:Company>
  <ep:Words>51</ep:Words>
  <ep:PresentationFormat/>
  <ep:Paragraphs>24</ep:Paragraphs>
  <ep:Slides>14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분할</vt:lpstr>
      <vt:lpstr>블로그서비스 2주차</vt:lpstr>
      <vt:lpstr>블로그 배치</vt:lpstr>
      <vt:lpstr>선택자(Selector)</vt:lpstr>
      <vt:lpstr>태그 선택자</vt:lpstr>
      <vt:lpstr>가상 클래스 선택자</vt:lpstr>
      <vt:lpstr>기타 선택자</vt:lpstr>
      <vt:lpstr>기타 선택자</vt:lpstr>
      <vt:lpstr>슬라이드 8</vt:lpstr>
      <vt:lpstr>속성(Property)</vt:lpstr>
      <vt:lpstr>색상</vt:lpstr>
      <vt:lpstr>text-align</vt:lpstr>
      <vt:lpstr>font-size</vt:lpstr>
      <vt:lpstr>기타</vt:lpstr>
      <vt:lpstr>슬라이드 14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2009-11-09T01:50:38.328</dcterms:created>
  <cp:lastModifiedBy>ATIV</cp:lastModifiedBy>
  <dcterms:modified xsi:type="dcterms:W3CDTF">2019-01-25T10:40:50.692</dcterms:modified>
  <cp:revision>18</cp:revision>
</cp:coreProperties>
</file>