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27454"/>
    <p:restoredTop sz="90519"/>
  </p:normalViewPr>
  <p:slideViewPr>
    <p:cSldViewPr>
      <p:cViewPr varScale="1">
        <p:scale>
          <a:sx n="56" d="100"/>
          <a:sy n="56" d="100"/>
        </p:scale>
        <p:origin x="147" y="25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kdrms0301.tistory.com/" TargetMode="External" /><Relationship Id="rId3" Type="http://schemas.openxmlformats.org/officeDocument/2006/relationships/hyperlink" Target="https://opentutorials.org/course/2418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블로그서비스 3주차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마진(</a:t>
            </a:r>
            <a:r>
              <a:rPr lang="en-US" altLang="ko-KR"/>
              <a:t>Margin)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테두리와 이웃하는 요소 사이의 간격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마진은 눈에 보이지 않음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박스모델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972000" y="1486800"/>
            <a:ext cx="7200000" cy="4680000"/>
          </a:xfrm>
          <a:prstGeom prst="rect">
            <a:avLst/>
          </a:prstGeom>
          <a:solidFill>
            <a:schemeClr val="bg1">
              <a:lumMod val="85000"/>
            </a:scheme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margin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1512000" y="2060829"/>
            <a:ext cx="6120000" cy="36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border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052000" y="2628000"/>
            <a:ext cx="5040000" cy="2520000"/>
          </a:xfrm>
          <a:prstGeom prst="rect">
            <a:avLst/>
          </a:prstGeom>
          <a:solidFill>
            <a:srgbClr val="baff1a">
              <a:alpha val="25000"/>
            </a:srgb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padding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/>
          </a:p>
          <a:p>
            <a:pPr algn="ctr">
              <a:defRPr lang="ko-KR" altLang="en-US"/>
            </a:pPr>
            <a:endParaRPr lang="en-US" altLang="ko-KR" sz="2400"/>
          </a:p>
          <a:p>
            <a:pPr algn="ctr">
              <a:defRPr lang="ko-KR" altLang="en-US"/>
            </a:pPr>
            <a:endParaRPr lang="en-US" altLang="ko-KR" sz="2400"/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latin typeface="+mn-lt"/>
              <a:ea typeface="+mn-ea"/>
              <a:cs typeface="+mn-cs"/>
            </a:endParaRPr>
          </a:p>
        </p:txBody>
      </p:sp>
      <p:sp>
        <p:nvSpPr>
          <p:cNvPr id="7" name=""/>
          <p:cNvSpPr/>
          <p:nvPr/>
        </p:nvSpPr>
        <p:spPr>
          <a:xfrm>
            <a:off x="2592000" y="3213153"/>
            <a:ext cx="3960000" cy="14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content</a:t>
            </a:r>
            <a:endParaRPr lang="en-US" altLang="ko-KR" sz="2400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0"/>
            <a:endCxn id="7" idx="0"/>
          </p:cNvCxnSpPr>
          <p:nvPr/>
        </p:nvCxnSpPr>
        <p:spPr>
          <a:xfrm rot="16200000" flipH="1">
            <a:off x="3708823" y="2349976"/>
            <a:ext cx="1726353" cy="0"/>
          </a:xfrm>
          <a:prstGeom prst="straightConnector1">
            <a:avLst/>
          </a:prstGeom>
          <a:ln w="63500" algn="ctr">
            <a:solidFill>
              <a:schemeClr val="bg1">
                <a:lumMod val="1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4" idx="2"/>
            <a:endCxn id="7" idx="2"/>
          </p:cNvCxnSpPr>
          <p:nvPr/>
        </p:nvCxnSpPr>
        <p:spPr>
          <a:xfrm rot="16200000">
            <a:off x="3815176" y="5409976"/>
            <a:ext cx="1513647" cy="0"/>
          </a:xfrm>
          <a:prstGeom prst="straightConnector1">
            <a:avLst/>
          </a:prstGeom>
          <a:ln w="63500" algn="ctr">
            <a:solidFill>
              <a:schemeClr val="bg1">
                <a:lumMod val="1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0800000">
            <a:off x="6516243" y="3933063"/>
            <a:ext cx="1692000" cy="0"/>
          </a:xfrm>
          <a:prstGeom prst="straightConnector1">
            <a:avLst/>
          </a:prstGeom>
          <a:ln w="63500" algn="ctr">
            <a:solidFill>
              <a:schemeClr val="bg1">
                <a:lumMod val="1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0800000">
            <a:off x="935757" y="3934800"/>
            <a:ext cx="1692000" cy="0"/>
          </a:xfrm>
          <a:prstGeom prst="straightConnector1">
            <a:avLst/>
          </a:prstGeom>
          <a:ln w="63500" algn="ctr">
            <a:solidFill>
              <a:schemeClr val="bg1">
                <a:lumMod val="1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5148072" y="1340837"/>
            <a:ext cx="1296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top</a:t>
            </a: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308342" y="4221099"/>
            <a:ext cx="1296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right</a:t>
            </a: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2771937" y="5229324"/>
            <a:ext cx="1296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bottom</a:t>
            </a: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467487" y="2852928"/>
            <a:ext cx="1296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left</a:t>
            </a:r>
            <a:endParaRPr lang="en-US" altLang="ko-KR" sz="2400">
              <a:solidFill>
                <a:schemeClr val="tx1"/>
              </a:solidFill>
            </a:endParaRPr>
          </a:p>
        </p:txBody>
      </p:sp>
      <p:cxnSp>
        <p:nvCxnSpPr>
          <p:cNvPr id="16" name=""/>
          <p:cNvCxnSpPr>
            <a:stCxn id="7" idx="3"/>
            <a:endCxn id="7" idx="1"/>
          </p:cNvCxnSpPr>
          <p:nvPr/>
        </p:nvCxnSpPr>
        <p:spPr>
          <a:xfrm rot="10800000">
            <a:off x="2592000" y="3933144"/>
            <a:ext cx="3960000" cy="9"/>
          </a:xfrm>
          <a:prstGeom prst="straightConnector1">
            <a:avLst/>
          </a:prstGeom>
          <a:ln w="63500" algn="ctr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7" idx="2"/>
            <a:endCxn id="7" idx="0"/>
          </p:cNvCxnSpPr>
          <p:nvPr/>
        </p:nvCxnSpPr>
        <p:spPr>
          <a:xfrm rot="16200000">
            <a:off x="3851999" y="3933152"/>
            <a:ext cx="1440001" cy="0"/>
          </a:xfrm>
          <a:prstGeom prst="straightConnector1">
            <a:avLst/>
          </a:prstGeom>
          <a:ln w="63500" algn="ctr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5004054" y="2925036"/>
            <a:ext cx="1296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width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height</a:t>
            </a:r>
            <a:endParaRPr lang="en-US" altLang="ko-KR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width, height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내용(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content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 영역의 크기를 지정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width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가로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height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세로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top, right, bottom, left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border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|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padding | margin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10px | rem | %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;}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border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|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padding | margin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10px 5px 10px 5px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;}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top, right, bottom, left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순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bordoer-top { 10px; }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https://tkdrms0301.tistory.com/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https://opentutorials.org/course/2418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 배치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46034" y="1836960"/>
            <a:ext cx="3960000" cy="4320000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5" name=""/>
          <p:cNvSpPr/>
          <p:nvPr/>
        </p:nvSpPr>
        <p:spPr>
          <a:xfrm>
            <a:off x="512121" y="1982552"/>
            <a:ext cx="3627825" cy="288036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title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12121" y="2840394"/>
            <a:ext cx="1093822" cy="2598591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sidebar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12121" y="5583003"/>
            <a:ext cx="3627825" cy="435187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footer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779123" y="2840394"/>
            <a:ext cx="2360823" cy="2598591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content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584520" y="1406480"/>
            <a:ext cx="1483028" cy="36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mc:Ignorable="hp" hp:hslEmbossed="0">
                <a:solidFill>
                  <a:srgbClr val="323232"/>
                </a:solidFill>
                <a:latin typeface="Arial"/>
                <a:ea typeface="함초롬돋움"/>
              </a:rPr>
              <a:t>container</a:t>
            </a: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rgbClr val="323232"/>
              </a:solidFill>
              <a:latin typeface="Arial"/>
              <a:ea typeface="함초롬돋움"/>
            </a:endParaRPr>
          </a:p>
        </p:txBody>
      </p:sp>
      <p:sp>
        <p:nvSpPr>
          <p:cNvPr id="10" name=""/>
          <p:cNvSpPr/>
          <p:nvPr/>
        </p:nvSpPr>
        <p:spPr>
          <a:xfrm>
            <a:off x="512121" y="2422989"/>
            <a:ext cx="3627825" cy="288036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menu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837967" y="1845342"/>
            <a:ext cx="3960000" cy="4320000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12" name=""/>
          <p:cNvSpPr/>
          <p:nvPr/>
        </p:nvSpPr>
        <p:spPr>
          <a:xfrm>
            <a:off x="5004054" y="1990934"/>
            <a:ext cx="3627825" cy="573958"/>
          </a:xfrm>
          <a:prstGeom prst="rect">
            <a:avLst/>
          </a:prstGeom>
          <a:solidFill>
            <a:srgbClr val="000000"/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title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5004000" y="2707200"/>
            <a:ext cx="1094400" cy="2739600"/>
          </a:xfrm>
          <a:prstGeom prst="rect">
            <a:avLst/>
          </a:prstGeom>
          <a:solidFill>
            <a:srgbClr val="000000"/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sidebar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5004054" y="5591385"/>
            <a:ext cx="3627825" cy="435187"/>
          </a:xfrm>
          <a:prstGeom prst="rect">
            <a:avLst/>
          </a:prstGeom>
          <a:solidFill>
            <a:schemeClr val="tx2"/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footer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6271056" y="2708910"/>
            <a:ext cx="2360823" cy="2738457"/>
          </a:xfrm>
          <a:prstGeom prst="rect">
            <a:avLst/>
          </a:prstGeom>
          <a:blipFill rotWithShape="1">
            <a:blip r:embed="rId2">
              <a:alphaModFix/>
              <a:lum/>
            </a:blip>
            <a:stretch>
              <a:fillRect/>
            </a:stretch>
          </a:blip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content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6076453" y="1414862"/>
            <a:ext cx="1483028" cy="36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mc:Ignorable="hp" hp:hslEmbossed="0">
                <a:solidFill>
                  <a:srgbClr val="323232"/>
                </a:solidFill>
                <a:latin typeface="Arial"/>
                <a:ea typeface="함초롬돋움"/>
              </a:rPr>
              <a:t>container</a:t>
            </a: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rgbClr val="323232"/>
              </a:solidFill>
              <a:latin typeface="Arial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레이아웃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레이아웃(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layout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구획을 나누고 적절히 정보를 배치하는 것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레이아웃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인라인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vs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블럭 레벨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박스모델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마진겹침 현상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포지션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float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인라인 </a:t>
            </a:r>
            <a:r>
              <a:rPr lang="en-US" altLang="ko-KR"/>
              <a:t>vs</a:t>
            </a:r>
            <a:r>
              <a:rPr lang="ko-KR" altLang="en-US"/>
              <a:t> 블럭 레벨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inline element :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화면의 일부를 차지하는 태그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block level element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화면의 전체를 차지하는 태그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박스모델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972000" y="1486800"/>
            <a:ext cx="7200000" cy="4680000"/>
          </a:xfrm>
          <a:prstGeom prst="rect">
            <a:avLst/>
          </a:prstGeom>
          <a:solidFill>
            <a:schemeClr val="bg1">
              <a:lumMod val="85000"/>
            </a:scheme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margin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1512000" y="2060829"/>
            <a:ext cx="6120000" cy="36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border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052000" y="2628000"/>
            <a:ext cx="5040000" cy="2520000"/>
          </a:xfrm>
          <a:prstGeom prst="rect">
            <a:avLst/>
          </a:prstGeom>
          <a:solidFill>
            <a:srgbClr val="baff1a">
              <a:alpha val="25000"/>
            </a:srgb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padding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2400"/>
          </a:p>
          <a:p>
            <a:pPr algn="ctr">
              <a:defRPr lang="ko-KR" altLang="en-US"/>
            </a:pPr>
            <a:endParaRPr lang="en-US" altLang="ko-KR" sz="2400"/>
          </a:p>
          <a:p>
            <a:pPr algn="ctr">
              <a:defRPr lang="ko-KR" altLang="en-US"/>
            </a:pPr>
            <a:endParaRPr lang="en-US" altLang="ko-KR" sz="2400"/>
          </a:p>
          <a:p>
            <a:pPr algn="ctr"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latin typeface="+mn-lt"/>
              <a:ea typeface="+mn-ea"/>
              <a:cs typeface="+mn-cs"/>
            </a:endParaRPr>
          </a:p>
        </p:txBody>
      </p:sp>
      <p:sp>
        <p:nvSpPr>
          <p:cNvPr id="7" name=""/>
          <p:cNvSpPr/>
          <p:nvPr/>
        </p:nvSpPr>
        <p:spPr>
          <a:xfrm>
            <a:off x="2592000" y="3213153"/>
            <a:ext cx="3960000" cy="14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tx1"/>
                </a:solidFill>
              </a:rPr>
              <a:t>content</a:t>
            </a:r>
            <a:endParaRPr lang="en-US" altLang="ko-KR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내용(</a:t>
            </a:r>
            <a:r>
              <a:rPr lang="en-US" altLang="ko-KR"/>
              <a:t>Content</a:t>
            </a:r>
            <a:r>
              <a:rPr lang="ko-KR" altLang="en-US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텍스트나 이미지가 들어있는 박스의 실질적인 내용 부분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패딩(</a:t>
            </a:r>
            <a:r>
              <a:rPr lang="en-US" altLang="ko-KR"/>
              <a:t>Padding</a:t>
            </a:r>
            <a:r>
              <a:rPr lang="ko-KR" altLang="en-US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내용과 테두리 사이의 간격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패딩은 눈에 보이지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않음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테두리(</a:t>
            </a:r>
            <a:r>
              <a:rPr lang="en-US" altLang="ko-KR"/>
              <a:t>Border)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내용와 패딩 주변을 감싸는 테두리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75</ep:Words>
  <ep:PresentationFormat/>
  <ep:Paragraphs>33</ep:Paragraphs>
  <ep:Slides>14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분할</vt:lpstr>
      <vt:lpstr>블로그서비스 3주차</vt:lpstr>
      <vt:lpstr>블로그 배치</vt:lpstr>
      <vt:lpstr>레이아웃</vt:lpstr>
      <vt:lpstr>레이아웃</vt:lpstr>
      <vt:lpstr>인라인 vs 블럭 레벨</vt:lpstr>
      <vt:lpstr>박스모델</vt:lpstr>
      <vt:lpstr>내용(Content)</vt:lpstr>
      <vt:lpstr>패딩(Padding)</vt:lpstr>
      <vt:lpstr>테두리(Border)</vt:lpstr>
      <vt:lpstr>마진(Margin)</vt:lpstr>
      <vt:lpstr>박스모델</vt:lpstr>
      <vt:lpstr>width, height</vt:lpstr>
      <vt:lpstr>top, right, bottom, left</vt:lpstr>
      <vt:lpstr>포지션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ATIV</cp:lastModifiedBy>
  <dcterms:modified xsi:type="dcterms:W3CDTF">2019-02-02T04:32:20.499</dcterms:modified>
  <cp:revision>37</cp:revision>
</cp:coreProperties>
</file>