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57" r:id="rId4"/>
    <p:sldId id="262" r:id="rId5"/>
    <p:sldId id="261" r:id="rId6"/>
    <p:sldId id="260" r:id="rId7"/>
    <p:sldId id="263" r:id="rId8"/>
    <p:sldId id="264" r:id="rId9"/>
    <p:sldId id="265" r:id="rId10"/>
    <p:sldId id="266" r:id="rId11"/>
    <p:sldId id="270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08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84915-0CE4-4843-8D1D-B2EAA5E42E26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E9077-660E-4D1E-BBBA-3AC5DD9E9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858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AF095-7CA5-488F-B099-555E5605B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ECC724-9B3C-413C-83CF-7B0ACD009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32C17D-7791-4A66-9C99-A67373B8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E9B2-578D-4CDD-A470-9A22FAEB210D}" type="datetime1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FFEDD-863F-4D67-BAFA-D3B0C594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689DD-8502-421C-A117-2A037983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7110-8388-4E55-999C-26FA7E039F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495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4C640-FEE0-46F5-954D-98583509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08BFFC-CB00-4EF1-BC9E-3CBED4511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D2161-4270-48A2-BBB4-7448DE2D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B9EB-A76C-46AC-B364-C0BF34F121AE}" type="datetime1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91544B-E8F9-40C1-BAA3-D678AE46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C0330-C772-4FBA-9541-74CB357B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7110-8388-4E55-999C-26FA7E039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82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039492-2A90-4E3D-B800-F0769F4A54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CEC1F3-70A1-4512-9891-8DC52B3C1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B16EBD-9575-4456-AB63-D3B03B33E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5CF2-FCCA-4941-92BB-A785B5490BB0}" type="datetime1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7B06B6-8FC2-45F2-9256-AD68A32E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BDC2F-EF0F-4C4E-ABB9-0C486AF3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7110-8388-4E55-999C-26FA7E039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24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D1725-BAB0-494B-A2F0-B105A8E0F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329040-C50C-4D99-98BC-A340DC858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44ECC-3704-4BF4-B8EB-D324A777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8102-31F4-4237-A091-C1CB3B3816C9}" type="datetime1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74B9D1-744C-45B1-A1EF-ADA194D3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F694E8-0AC4-495E-A790-2D1A895C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7110-8388-4E55-999C-26FA7E039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5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167B2-60BA-4146-A75A-2CF37ACD2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F4EC97-B2D3-49F9-9FE0-C9F2AD4D0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50A687-8D9B-4ABC-9C10-1B8959C6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23AD-D7B2-4078-967B-80FF9C4645AF}" type="datetime1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3113C-8AAA-4E8F-A768-275304201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BF6A1F-A16F-4FE0-9CD9-2EC099C1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7110-8388-4E55-999C-26FA7E039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81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87081-F3F3-4707-9315-60AB49A0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522111-5271-401F-8EFA-3B1A5475B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287075-76D7-483A-BDBD-4F3CE82DE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EBC6C5-E481-494F-92E9-EAC44445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2149-C447-4D05-97D9-F2CA80317B6C}" type="datetime1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7712D8-9FCB-48F4-9B08-51B020EA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09CCD-CA85-4D06-9E1F-A82A9141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7110-8388-4E55-999C-26FA7E039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6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556BB-CF6E-4338-991D-20826DCD1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37E923-2565-4B9B-B424-16E317D73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906EB0-945A-4CCC-B294-9A6737D6F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B844A6-F4CE-478E-A62D-812DC80D1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8F6481-10BE-493D-BF27-2C55C2CC7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CB3AEC-DE12-456C-8114-A262277D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B3B6-E873-499B-A720-3F99DD297D69}" type="datetime1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F3F689-701E-4A94-836E-408361FC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805C74-0479-4C37-A670-925A7BE0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7110-8388-4E55-999C-26FA7E039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63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1BEE3-BAE9-41D4-A21C-1FA69933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D2C024-9742-47EF-843A-FC80D5C9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D659-DFDB-49D5-B063-396F06C62931}" type="datetime1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3C2969-3617-4163-BCFC-33BC7DA4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5D4901-7466-4D8E-98EB-CBC0B24B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7110-8388-4E55-999C-26FA7E039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53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BB8BE0-0C01-4F59-83A4-2F7148588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7B46-6B61-4D6C-BB68-B4D3AACB34C8}" type="datetime1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7D773C-01C1-4F3F-8291-DE2E4DFD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023077-9926-4687-9665-D279B1CE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7110-8388-4E55-999C-26FA7E039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07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9E377-4518-4E39-8992-0DFB23C6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82145-4E44-4954-9850-234BF413E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D2BF15-BAB8-4AE1-9AE7-755EEB2AE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FE2EAF-7BE8-479E-9744-72E8498F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E892-5AF2-4831-844F-62590BD31137}" type="datetime1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6AC0D5-D96D-45D8-8CF9-1019EF40C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F8D567-1885-4659-A9CB-9851CA77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7110-8388-4E55-999C-26FA7E039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37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A7EA2-22F3-469D-9C58-DE0E9FA6A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707191-9F29-448E-9C06-FC849DC32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556352-E5F8-4C14-AE3A-6019F0D1D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DA26BD-7478-4DA0-869B-A502C027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5230-7345-4C2D-9D92-2B27D39A35D9}" type="datetime1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16C892-2A9A-47F8-AD59-10F137FC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4DE6BB-DB34-4584-82C9-CC8D5E3A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7110-8388-4E55-999C-26FA7E039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6E6E98-8B3D-42B3-A71D-1D26E405D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2AC7F4-7C54-4051-9C90-D6E31A7F2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72140-E0AF-4118-8B8D-3EFD0DFB1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09B9B-8A1B-4CCD-8497-EDE15E5798D2}" type="datetime1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E5845-BB6B-44D3-980A-AF06D0DD6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C4FA0-AFA2-4B08-B5F3-CA42A04FC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07110-8388-4E55-999C-26FA7E039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35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health.kdca.go.kr/healthinfo/biz/health/gnrlzHealthInfo/gnrlzHealthInfo/gnrlzHealthInfoMain.do?lclasSn=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mc.seoul.kr/asan/healthinfo/disease/diseaseSubmain.d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samsunghospital.com/home/healthInfo/content/contentList.do?CONT_CLS_CD=001020001013&amp;TAB=DIS_CAT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ev.severance.healthcare/health/encyclopedia/disease/disease.do?&amp;mode=view&amp;articleNo=110493&amp;articleLimit=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cmcseoul.or.kr/page/health/bible?p=1&amp;s=10&amp;q=%7B%22deptClsf%22%3A%22A%22%2C%22selectedDept%22%3A%22%22%2C%22hbDtContent%22%3A%22%22%2C%22exposeYn%22%3A%22Y%22%7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2AB60-0A94-469C-A1DC-0026039E18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주제 선정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36DB0F-9197-4D59-A716-AEA706800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29751"/>
          </a:xfrm>
        </p:spPr>
        <p:txBody>
          <a:bodyPr>
            <a:normAutofit/>
          </a:bodyPr>
          <a:lstStyle/>
          <a:p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김민종 이은빈 안상근</a:t>
            </a:r>
          </a:p>
        </p:txBody>
      </p:sp>
    </p:spTree>
    <p:extLst>
      <p:ext uri="{BB962C8B-B14F-4D97-AF65-F5344CB8AC3E}">
        <p14:creationId xmlns:p14="http://schemas.microsoft.com/office/powerpoint/2010/main" val="1423982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0F66E-A0F6-40F6-B592-3A82C57D7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병원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건강정보 마다 크롤링하는 방식이 다름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C3538A-03C5-42FD-9F20-BA5204DB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1900"/>
            <a:ext cx="2743200" cy="365125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fld id="{D9307110-8388-4E55-999C-26FA7E039F0E}" type="slidenum">
              <a:rPr lang="ko-KR" altLang="en-US" smtClean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pPr algn="ctr"/>
              <a:t>10</a:t>
            </a:fld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endParaRPr lang="ko-KR" altLang="en-US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제목 11">
            <a:extLst>
              <a:ext uri="{FF2B5EF4-FFF2-40B4-BE49-F238E27FC236}">
                <a16:creationId xmlns:a16="http://schemas.microsoft.com/office/drawing/2014/main" id="{630E1708-AD84-4D94-8DB1-23E300B8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문제점</a:t>
            </a:r>
          </a:p>
        </p:txBody>
      </p:sp>
    </p:spTree>
    <p:extLst>
      <p:ext uri="{BB962C8B-B14F-4D97-AF65-F5344CB8AC3E}">
        <p14:creationId xmlns:p14="http://schemas.microsoft.com/office/powerpoint/2010/main" val="200463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0F66E-A0F6-40F6-B592-3A82C57D7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증상과 진단에 관한 지식이 부족하기 때문에 답이 맞는지 검증하기 어려움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C3538A-03C5-42FD-9F20-BA5204DB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1900"/>
            <a:ext cx="2743200" cy="365125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fld id="{D9307110-8388-4E55-999C-26FA7E039F0E}" type="slidenum">
              <a:rPr lang="ko-KR" altLang="en-US" smtClean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pPr algn="ctr"/>
              <a:t>11</a:t>
            </a:fld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endParaRPr lang="ko-KR" altLang="en-US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제목 11">
            <a:extLst>
              <a:ext uri="{FF2B5EF4-FFF2-40B4-BE49-F238E27FC236}">
                <a16:creationId xmlns:a16="http://schemas.microsoft.com/office/drawing/2014/main" id="{630E1708-AD84-4D94-8DB1-23E300B8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문제점</a:t>
            </a:r>
          </a:p>
        </p:txBody>
      </p:sp>
    </p:spTree>
    <p:extLst>
      <p:ext uri="{BB962C8B-B14F-4D97-AF65-F5344CB8AC3E}">
        <p14:creationId xmlns:p14="http://schemas.microsoft.com/office/powerpoint/2010/main" val="67679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C3538A-03C5-42FD-9F20-BA5204DB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1900"/>
            <a:ext cx="2743200" cy="365125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fld id="{D9307110-8388-4E55-999C-26FA7E039F0E}" type="slidenum">
              <a:rPr lang="ko-KR" altLang="en-US" smtClean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pPr algn="ctr"/>
              <a:t>12</a:t>
            </a:fld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endParaRPr lang="ko-KR" altLang="en-US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제목 11">
            <a:extLst>
              <a:ext uri="{FF2B5EF4-FFF2-40B4-BE49-F238E27FC236}">
                <a16:creationId xmlns:a16="http://schemas.microsoft.com/office/drawing/2014/main" id="{630E1708-AD84-4D94-8DB1-23E300B84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Q&amp;A</a:t>
            </a:r>
            <a:endParaRPr lang="ko-KR" altLang="en-US" sz="6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704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0F66E-A0F6-40F6-B592-3A82C57D7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2070"/>
            <a:ext cx="10515600" cy="59386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특정 증상에 대한 질환정보를 알 수 있는 앱 개발</a:t>
            </a:r>
            <a:endParaRPr lang="en-US" altLang="ko-KR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C3538A-03C5-42FD-9F20-BA5204DB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1900"/>
            <a:ext cx="27432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-</a:t>
            </a:r>
            <a:fld id="{D9307110-8388-4E55-999C-26FA7E039F0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-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B8AE254F-7E05-4BA8-B11A-1E253209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02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DE299-090B-496A-879D-C1153208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질환정보 진단하기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0F66E-A0F6-40F6-B592-3A82C57D7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1623"/>
            <a:ext cx="10515600" cy="6932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증상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C3538A-03C5-42FD-9F20-BA5204DB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1900"/>
            <a:ext cx="2743200" cy="365125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fld id="{D9307110-8388-4E55-999C-26FA7E039F0E}" type="slidenum">
              <a:rPr lang="ko-KR" altLang="en-US" smtClean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pPr algn="ctr"/>
              <a:t>3</a:t>
            </a:fld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endParaRPr lang="ko-KR" altLang="en-US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914C7DF-8D13-41F4-9C30-91D625C8D164}"/>
              </a:ext>
            </a:extLst>
          </p:cNvPr>
          <p:cNvSpPr txBox="1">
            <a:spLocks/>
          </p:cNvSpPr>
          <p:nvPr/>
        </p:nvSpPr>
        <p:spPr>
          <a:xfrm>
            <a:off x="838200" y="4916783"/>
            <a:ext cx="10515600" cy="693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질환진단명 </a:t>
            </a: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+ 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치료법 </a:t>
            </a: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상위 </a:t>
            </a: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가지</a:t>
            </a: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54815B3A-0227-4534-B28F-F1BC62737658}"/>
              </a:ext>
            </a:extLst>
          </p:cNvPr>
          <p:cNvSpPr/>
          <p:nvPr/>
        </p:nvSpPr>
        <p:spPr>
          <a:xfrm>
            <a:off x="5518030" y="3324348"/>
            <a:ext cx="1155940" cy="1143000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250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DE299-090B-496A-879D-C1153208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질환정보 수집하기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0F66E-A0F6-40F6-B592-3A82C57D7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1623"/>
            <a:ext cx="10515600" cy="6932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병원</a:t>
            </a: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건강정보 사이트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C3538A-03C5-42FD-9F20-BA5204DB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1900"/>
            <a:ext cx="2743200" cy="365125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fld id="{D9307110-8388-4E55-999C-26FA7E039F0E}" type="slidenum">
              <a:rPr lang="ko-KR" altLang="en-US" smtClean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pPr algn="ctr"/>
              <a:t>4</a:t>
            </a:fld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endParaRPr lang="ko-KR" altLang="en-US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914C7DF-8D13-41F4-9C30-91D625C8D164}"/>
              </a:ext>
            </a:extLst>
          </p:cNvPr>
          <p:cNvSpPr txBox="1">
            <a:spLocks/>
          </p:cNvSpPr>
          <p:nvPr/>
        </p:nvSpPr>
        <p:spPr>
          <a:xfrm>
            <a:off x="838200" y="4916783"/>
            <a:ext cx="10515600" cy="693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질환명</a:t>
            </a: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증상</a:t>
            </a: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원인</a:t>
            </a: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진단 데이터</a:t>
            </a:r>
            <a:endParaRPr lang="en-US" altLang="ko-KR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54815B3A-0227-4534-B28F-F1BC62737658}"/>
              </a:ext>
            </a:extLst>
          </p:cNvPr>
          <p:cNvSpPr/>
          <p:nvPr/>
        </p:nvSpPr>
        <p:spPr>
          <a:xfrm>
            <a:off x="5518030" y="3324348"/>
            <a:ext cx="1155940" cy="1143000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65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0F66E-A0F6-40F6-B592-3A82C57D7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질병관리청 </a:t>
            </a:r>
            <a:r>
              <a:rPr lang="ko-KR" altLang="en-US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국가정보포털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건강정보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hlinkClick r:id="rId2"/>
              </a:rPr>
              <a:t>https://health.kdca.go.kr/healthinfo/biz/health/gnrlzHealthInfo/gnrlzHealthInfo/gnrlzHealthInfoMain.do?lclasSn=0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C3538A-03C5-42FD-9F20-BA5204DB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1900"/>
            <a:ext cx="2743200" cy="365125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fld id="{D9307110-8388-4E55-999C-26FA7E039F0E}" type="slidenum">
              <a:rPr lang="ko-KR" altLang="en-US" smtClean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pPr algn="ctr"/>
              <a:t>5</a:t>
            </a:fld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endParaRPr lang="ko-KR" altLang="en-US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6F282D-6C36-40C6-A312-E29ABA546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77216"/>
            <a:ext cx="4948578" cy="22346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53E4BD-84A1-4C43-B934-D98C3A741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222" y="3636169"/>
            <a:ext cx="4948577" cy="2680299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B8AE254F-7E05-4BA8-B11A-1E253209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3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0F66E-A0F6-40F6-B592-3A82C57D7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서울아산병원 질환백과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hlinkClick r:id="rId2"/>
              </a:rPr>
              <a:t>https://www.amc.seoul.kr/asan/healthinfo/disease/diseaseSubmain.do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C3538A-03C5-42FD-9F20-BA5204DB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1900"/>
            <a:ext cx="2743200" cy="365125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fld id="{D9307110-8388-4E55-999C-26FA7E039F0E}" type="slidenum">
              <a:rPr lang="ko-KR" altLang="en-US" smtClean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pPr algn="ctr"/>
              <a:t>6</a:t>
            </a:fld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endParaRPr lang="ko-KR" altLang="en-US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BA88DA-CA93-430D-9722-67533E23B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552392"/>
            <a:ext cx="7882947" cy="13991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80C44AC-1B9E-40E2-8366-9A59A1873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574" y="4720425"/>
            <a:ext cx="6333226" cy="1524006"/>
          </a:xfrm>
          <a:prstGeom prst="rect">
            <a:avLst/>
          </a:prstGeom>
        </p:spPr>
      </p:pic>
      <p:sp>
        <p:nvSpPr>
          <p:cNvPr id="12" name="제목 11">
            <a:extLst>
              <a:ext uri="{FF2B5EF4-FFF2-40B4-BE49-F238E27FC236}">
                <a16:creationId xmlns:a16="http://schemas.microsoft.com/office/drawing/2014/main" id="{630E1708-AD84-4D94-8DB1-23E300B8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1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0F66E-A0F6-40F6-B592-3A82C57D7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삼성서울병원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질환백과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hlinkClick r:id="rId2"/>
              </a:rPr>
              <a:t>http://www.samsunghospital.com/home/healthInfo/content/contentList.do?CONT_CLS_CD=001020001013&amp;TAB=DIS_CATE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C3538A-03C5-42FD-9F20-BA5204DB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1900"/>
            <a:ext cx="2743200" cy="365125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fld id="{D9307110-8388-4E55-999C-26FA7E039F0E}" type="slidenum">
              <a:rPr lang="ko-KR" altLang="en-US" smtClean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pPr algn="ctr"/>
              <a:t>7</a:t>
            </a:fld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endParaRPr lang="ko-KR" altLang="en-US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제목 11">
            <a:extLst>
              <a:ext uri="{FF2B5EF4-FFF2-40B4-BE49-F238E27FC236}">
                <a16:creationId xmlns:a16="http://schemas.microsoft.com/office/drawing/2014/main" id="{630E1708-AD84-4D94-8DB1-23E300B8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4832BF-6950-4A5E-9B16-AE9F9B8F1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48215"/>
            <a:ext cx="7185804" cy="256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1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0F66E-A0F6-40F6-B592-3A82C57D7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세브란스병원 질환백과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hlinkClick r:id="rId2"/>
              </a:rPr>
              <a:t>https://sev.severance.healthcare/health/encyclopedia/disease/disease.do?&amp;mode=view&amp;articleNo=110493&amp;articleLimit=0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C3538A-03C5-42FD-9F20-BA5204DB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1900"/>
            <a:ext cx="2743200" cy="365125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fld id="{D9307110-8388-4E55-999C-26FA7E039F0E}" type="slidenum">
              <a:rPr lang="ko-KR" altLang="en-US" smtClean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pPr algn="ctr"/>
              <a:t>8</a:t>
            </a:fld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endParaRPr lang="ko-KR" altLang="en-US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제목 11">
            <a:extLst>
              <a:ext uri="{FF2B5EF4-FFF2-40B4-BE49-F238E27FC236}">
                <a16:creationId xmlns:a16="http://schemas.microsoft.com/office/drawing/2014/main" id="{630E1708-AD84-4D94-8DB1-23E300B8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2A29BF-424F-4C33-A634-2177449EE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50" y="3504692"/>
            <a:ext cx="10586050" cy="27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9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0F66E-A0F6-40F6-B592-3A82C57D7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서울성모병원 질환백과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hlinkClick r:id="rId2"/>
              </a:rPr>
              <a:t>https://www.cmcseoul.or.kr/page/health/bible?p=1&amp;s=10&amp;q=%7B%22deptClsf%22%3A%22A%22%2C%22selectedDept%22%3A%22%22%2C%22hbDtContent%22%3A%22%22%2C%22exposeYn%22%3A%22Y%22%7D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C3538A-03C5-42FD-9F20-BA5204DB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1900"/>
            <a:ext cx="2743200" cy="365125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fld id="{D9307110-8388-4E55-999C-26FA7E039F0E}" type="slidenum">
              <a:rPr lang="ko-KR" altLang="en-US" smtClean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pPr algn="ctr"/>
              <a:t>9</a:t>
            </a:fld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endParaRPr lang="ko-KR" altLang="en-US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제목 11">
            <a:extLst>
              <a:ext uri="{FF2B5EF4-FFF2-40B4-BE49-F238E27FC236}">
                <a16:creationId xmlns:a16="http://schemas.microsoft.com/office/drawing/2014/main" id="{630E1708-AD84-4D94-8DB1-23E300B8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D68066-8931-4C92-836B-70EED4A6B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59524"/>
            <a:ext cx="10515600" cy="235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2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와이드스크린</PresentationFormat>
  <Paragraphs>41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배달의민족 한나체 Pro</vt:lpstr>
      <vt:lpstr>Arial</vt:lpstr>
      <vt:lpstr>Office 테마</vt:lpstr>
      <vt:lpstr>주제 선정</vt:lpstr>
      <vt:lpstr>주제</vt:lpstr>
      <vt:lpstr>질환정보 진단하기</vt:lpstr>
      <vt:lpstr>질환정보 수집하기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문제점</vt:lpstr>
      <vt:lpstr>문제점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주제 선정</dc:title>
  <dc:creator>안상근 안상근</dc:creator>
  <cp:lastModifiedBy>안상근 안상근</cp:lastModifiedBy>
  <cp:revision>3</cp:revision>
  <dcterms:created xsi:type="dcterms:W3CDTF">2022-01-01T06:08:04Z</dcterms:created>
  <dcterms:modified xsi:type="dcterms:W3CDTF">2022-01-02T12:07:07Z</dcterms:modified>
</cp:coreProperties>
</file>