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8372-99B6-9ED8-B4D0-90ED42DE3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3E5B47-B9A0-9658-55D1-FCD713D20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8AE9D-FCA7-F882-6E9B-B228DB80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A55C-39CB-4F2A-BFE2-CE0D072CFDD0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17FB3-59B6-5AE8-1949-849E63D4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4A498B-9BD4-4873-3ACA-304993FC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91A5-DCA4-43A5-963F-260FF6C37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5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2C1B-B2A4-A7F9-ED4F-3D59C81D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24E77-7A1E-B6FB-A6A0-E87A66CDD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60D1D-6FFF-E851-B274-B7A6607B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A55C-39CB-4F2A-BFE2-CE0D072CFDD0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45E0D-AEBE-C42C-0FAD-C029D8E4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AE886-643D-4D1C-B391-CD4CE998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91A5-DCA4-43A5-963F-260FF6C37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0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70A110-201E-AB0E-320C-C99C9C805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F931C2-405C-E71F-FD24-9F3179797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D01A7-F53C-A110-ADAF-8E8D29BD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A55C-39CB-4F2A-BFE2-CE0D072CFDD0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F27A5-20E8-7DDB-2BEF-661F9BD1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E8CDB-BA62-4EC8-994A-6CA69ED2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91A5-DCA4-43A5-963F-260FF6C37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CF579-0DFB-36E2-D96F-91C3088B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EEFE0-2906-C064-0D3C-595E97A2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126F4-F529-5E56-1993-4C931806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A55C-39CB-4F2A-BFE2-CE0D072CFDD0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A2561-8E5B-2318-8286-B68AF4E2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49C07-9ADD-13DD-E86A-AA362045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91A5-DCA4-43A5-963F-260FF6C37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7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FCBD1-94FF-0F70-460E-C3C597C9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02F75-4CFC-EA5C-B351-2D72B6455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EBFEF-5341-4455-49EF-21423BD5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A55C-39CB-4F2A-BFE2-CE0D072CFDD0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FBFB2-B27E-A3B9-F8B7-0F222337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0E8A0-E802-CE41-73CE-0A654ED0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91A5-DCA4-43A5-963F-260FF6C37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6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274B5-F40E-E126-4A3D-DAD7471D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4B39-6604-0EC0-8878-CA08FDF5E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94EA61-DB96-8EFC-4E75-E54EFBD77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F3DBEE-B3BB-EC6C-000C-2DD358B3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A55C-39CB-4F2A-BFE2-CE0D072CFDD0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E7528-AD58-3A62-DB55-482BED8B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6159FD-9533-7F19-88DE-1B00A30D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91A5-DCA4-43A5-963F-260FF6C37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8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63CA3-5CF5-346E-258F-C1912968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44C24-FE0F-CBC6-E9A2-6C85CC5BC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5AD5A-A385-92A8-46C0-4E33468D8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80B35A-683E-25DB-7B42-7C59FBD4F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CB44A6-296C-CF7B-5100-D606D21FB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F87797-D648-6B0B-9E92-45815805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A55C-39CB-4F2A-BFE2-CE0D072CFDD0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A8E4BF-F66C-9E71-30AE-2E501242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099F67-67CF-AC95-E921-7984B543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91A5-DCA4-43A5-963F-260FF6C37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8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FB1FB-CF8E-08D3-DF86-A8BC0FE6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E9B993-4B9C-32F2-7939-9A39D748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A55C-39CB-4F2A-BFE2-CE0D072CFDD0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A2B87B-6D7A-9611-BC78-114826B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1ACFE-B656-A080-7D9E-582F20DB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91A5-DCA4-43A5-963F-260FF6C37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3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E06519-049B-DBFB-BBDB-4E3A81C7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A55C-39CB-4F2A-BFE2-CE0D072CFDD0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A2D290-48EF-9E6C-0C29-14373D19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FD9C5-B387-55EC-0BF0-D5C61140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91A5-DCA4-43A5-963F-260FF6C37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7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A724-D793-7100-8EFC-4BE1AC4F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FC85B-15F1-6AC4-E3DF-A7FD5FE67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DEF3C-FD16-E733-EB85-C791AFE6E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2B3F3-BCD9-EA41-69DE-633BA9D6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A55C-39CB-4F2A-BFE2-CE0D072CFDD0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3CBCF-3FD1-3398-BE03-06185455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D4CDD5-3210-779C-5BD6-3CAE5DCB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91A5-DCA4-43A5-963F-260FF6C37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3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359C5-71C1-D13B-CEB7-A8DC4AEF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D860B5-D68C-DBB7-FE20-F8479CCCF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10423-3817-85CC-FF9E-9CECB5CDD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DDE99-F779-85CB-BF49-78DF0BFF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A55C-39CB-4F2A-BFE2-CE0D072CFDD0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9E597-7EC6-1690-C572-2C9046F3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99D4DC-A044-56F9-0C8B-3572A10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91A5-DCA4-43A5-963F-260FF6C37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2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886CC1-3707-F0A2-FB57-863E365C3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6974C-3732-919F-F35B-C68ECBFE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09F96-33E1-B822-2342-235215BF0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A55C-39CB-4F2A-BFE2-CE0D072CFDD0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1800C-3885-D28E-2664-C5EF0791A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A526D-F8E5-5B89-9628-8F012329F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591A5-DCA4-43A5-963F-260FF6C37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4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C2F231-2CEA-F3CD-6ADD-44949C87F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676"/>
            <a:ext cx="12192000" cy="32704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5E4B26-0CA4-5CEB-78E1-80C55EDD740A}"/>
              </a:ext>
            </a:extLst>
          </p:cNvPr>
          <p:cNvSpPr/>
          <p:nvPr/>
        </p:nvSpPr>
        <p:spPr>
          <a:xfrm>
            <a:off x="6781800" y="2379133"/>
            <a:ext cx="211667" cy="389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0D5881-13B1-ABE4-9AAF-76F033B71EED}"/>
              </a:ext>
            </a:extLst>
          </p:cNvPr>
          <p:cNvSpPr/>
          <p:nvPr/>
        </p:nvSpPr>
        <p:spPr>
          <a:xfrm>
            <a:off x="3585633" y="3268126"/>
            <a:ext cx="258233" cy="127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4AF11037-F729-85C9-33A7-2B90F26CFD64}"/>
              </a:ext>
            </a:extLst>
          </p:cNvPr>
          <p:cNvSpPr/>
          <p:nvPr/>
        </p:nvSpPr>
        <p:spPr>
          <a:xfrm>
            <a:off x="3634316" y="3253010"/>
            <a:ext cx="160866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EB55D7-940F-D299-C27A-B6015B09C194}"/>
              </a:ext>
            </a:extLst>
          </p:cNvPr>
          <p:cNvSpPr/>
          <p:nvPr/>
        </p:nvSpPr>
        <p:spPr>
          <a:xfrm>
            <a:off x="4601637" y="3268127"/>
            <a:ext cx="258233" cy="127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803985A-F0CA-BF14-FFCA-398C2A0A1FE6}"/>
              </a:ext>
            </a:extLst>
          </p:cNvPr>
          <p:cNvSpPr/>
          <p:nvPr/>
        </p:nvSpPr>
        <p:spPr>
          <a:xfrm>
            <a:off x="4643972" y="3234268"/>
            <a:ext cx="215898" cy="16086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E8FBFF-A4DE-C896-D4C2-6BFE8C44C5B4}"/>
              </a:ext>
            </a:extLst>
          </p:cNvPr>
          <p:cNvCxnSpPr/>
          <p:nvPr/>
        </p:nvCxnSpPr>
        <p:spPr>
          <a:xfrm>
            <a:off x="6697133" y="2616967"/>
            <a:ext cx="287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D33F6A-6CC2-D2AF-500C-E669CF685C0B}"/>
              </a:ext>
            </a:extLst>
          </p:cNvPr>
          <p:cNvSpPr/>
          <p:nvPr/>
        </p:nvSpPr>
        <p:spPr>
          <a:xfrm>
            <a:off x="6949018" y="2707516"/>
            <a:ext cx="258233" cy="127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4F86DB23-CBF0-D864-6579-003E2A0D6E24}"/>
              </a:ext>
            </a:extLst>
          </p:cNvPr>
          <p:cNvSpPr/>
          <p:nvPr/>
        </p:nvSpPr>
        <p:spPr>
          <a:xfrm>
            <a:off x="6997701" y="2692400"/>
            <a:ext cx="160866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534B02-FEB4-F3C0-203B-75CA34D37DAC}"/>
              </a:ext>
            </a:extLst>
          </p:cNvPr>
          <p:cNvSpPr/>
          <p:nvPr/>
        </p:nvSpPr>
        <p:spPr>
          <a:xfrm>
            <a:off x="8233833" y="2705698"/>
            <a:ext cx="258233" cy="127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0F434AD-F6D4-A53A-1A75-EC68169C4F51}"/>
              </a:ext>
            </a:extLst>
          </p:cNvPr>
          <p:cNvSpPr/>
          <p:nvPr/>
        </p:nvSpPr>
        <p:spPr>
          <a:xfrm>
            <a:off x="8282516" y="2690582"/>
            <a:ext cx="160866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291C02-527A-7182-6B98-49CAEA8E2AAC}"/>
              </a:ext>
            </a:extLst>
          </p:cNvPr>
          <p:cNvGrpSpPr/>
          <p:nvPr/>
        </p:nvGrpSpPr>
        <p:grpSpPr>
          <a:xfrm rot="16200000">
            <a:off x="4779246" y="2179732"/>
            <a:ext cx="258233" cy="152400"/>
            <a:chOff x="3924300" y="5428944"/>
            <a:chExt cx="258233" cy="152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B56878-F0EC-3E00-7296-77004A14E281}"/>
                </a:ext>
              </a:extLst>
            </p:cNvPr>
            <p:cNvSpPr/>
            <p:nvPr/>
          </p:nvSpPr>
          <p:spPr>
            <a:xfrm>
              <a:off x="3924300" y="5444060"/>
              <a:ext cx="258233" cy="127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966350E2-6F89-9C82-F325-566456F51526}"/>
                </a:ext>
              </a:extLst>
            </p:cNvPr>
            <p:cNvSpPr/>
            <p:nvPr/>
          </p:nvSpPr>
          <p:spPr>
            <a:xfrm>
              <a:off x="3972983" y="5428944"/>
              <a:ext cx="160866" cy="1524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13D9B0-D77A-BB4C-35AF-90A4982DBD91}"/>
              </a:ext>
            </a:extLst>
          </p:cNvPr>
          <p:cNvSpPr/>
          <p:nvPr/>
        </p:nvSpPr>
        <p:spPr>
          <a:xfrm rot="16200000">
            <a:off x="8681718" y="2188199"/>
            <a:ext cx="436033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DF750C38-B829-6FB0-C2CE-D89EBB205B44}"/>
              </a:ext>
            </a:extLst>
          </p:cNvPr>
          <p:cNvSpPr/>
          <p:nvPr/>
        </p:nvSpPr>
        <p:spPr>
          <a:xfrm rot="16200000">
            <a:off x="8813422" y="2099300"/>
            <a:ext cx="160866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2E2AB75D-B8A7-0DBB-FC8C-B34B25266E9F}"/>
              </a:ext>
            </a:extLst>
          </p:cNvPr>
          <p:cNvSpPr/>
          <p:nvPr/>
        </p:nvSpPr>
        <p:spPr>
          <a:xfrm rot="16200000">
            <a:off x="8812376" y="2277100"/>
            <a:ext cx="160866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7B0137-07D4-0595-8F62-FF1C654FDCD8}"/>
              </a:ext>
            </a:extLst>
          </p:cNvPr>
          <p:cNvSpPr/>
          <p:nvPr/>
        </p:nvSpPr>
        <p:spPr>
          <a:xfrm rot="5400000">
            <a:off x="3208097" y="2677881"/>
            <a:ext cx="436033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0A75AF5A-CF49-98D9-A78D-7C5B6E436AD4}"/>
              </a:ext>
            </a:extLst>
          </p:cNvPr>
          <p:cNvSpPr/>
          <p:nvPr/>
        </p:nvSpPr>
        <p:spPr>
          <a:xfrm rot="5400000">
            <a:off x="3339801" y="2588982"/>
            <a:ext cx="160866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75B722ED-7303-531A-DA8F-ED57EF11265E}"/>
              </a:ext>
            </a:extLst>
          </p:cNvPr>
          <p:cNvSpPr/>
          <p:nvPr/>
        </p:nvSpPr>
        <p:spPr>
          <a:xfrm rot="5400000">
            <a:off x="3338755" y="2766782"/>
            <a:ext cx="160866" cy="152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FB0D7BF-9286-9111-0B91-B33DCDF2711D}"/>
              </a:ext>
            </a:extLst>
          </p:cNvPr>
          <p:cNvSpPr/>
          <p:nvPr/>
        </p:nvSpPr>
        <p:spPr>
          <a:xfrm>
            <a:off x="3464218" y="1646527"/>
            <a:ext cx="1444145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609373C-9990-9C91-F14C-94F6F1489596}"/>
              </a:ext>
            </a:extLst>
          </p:cNvPr>
          <p:cNvSpPr/>
          <p:nvPr/>
        </p:nvSpPr>
        <p:spPr>
          <a:xfrm>
            <a:off x="591127" y="3659243"/>
            <a:ext cx="4317235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ConcreteComponent</a:t>
            </a:r>
            <a:endParaRPr lang="en-US" altLang="ko-KR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026F66A-5570-5CA2-3C6D-9E36C97847AB}"/>
              </a:ext>
            </a:extLst>
          </p:cNvPr>
          <p:cNvSpPr/>
          <p:nvPr/>
        </p:nvSpPr>
        <p:spPr>
          <a:xfrm>
            <a:off x="7207251" y="1532054"/>
            <a:ext cx="1378529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Decorator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685CFE9-292C-3F48-A384-53845B725767}"/>
              </a:ext>
            </a:extLst>
          </p:cNvPr>
          <p:cNvSpPr/>
          <p:nvPr/>
        </p:nvSpPr>
        <p:spPr>
          <a:xfrm>
            <a:off x="6781800" y="3405529"/>
            <a:ext cx="4819073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ConcreteDecorator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329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C5F417-1DE7-5110-A9E0-76F635E46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6" y="0"/>
            <a:ext cx="11705167" cy="68580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C4E2CC6-47F3-344E-DC06-926829173331}"/>
              </a:ext>
            </a:extLst>
          </p:cNvPr>
          <p:cNvCxnSpPr/>
          <p:nvPr/>
        </p:nvCxnSpPr>
        <p:spPr>
          <a:xfrm>
            <a:off x="5875867" y="1278467"/>
            <a:ext cx="0" cy="1354666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FE16C2-1726-F034-D273-2CA576DBF033}"/>
              </a:ext>
            </a:extLst>
          </p:cNvPr>
          <p:cNvCxnSpPr/>
          <p:nvPr/>
        </p:nvCxnSpPr>
        <p:spPr>
          <a:xfrm>
            <a:off x="5723467" y="2506133"/>
            <a:ext cx="152400" cy="12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67EF8E6-BEED-5B3F-AC60-76E40131B949}"/>
              </a:ext>
            </a:extLst>
          </p:cNvPr>
          <p:cNvCxnSpPr>
            <a:cxnSpLocks/>
          </p:cNvCxnSpPr>
          <p:nvPr/>
        </p:nvCxnSpPr>
        <p:spPr>
          <a:xfrm flipH="1">
            <a:off x="5875867" y="2506133"/>
            <a:ext cx="160866" cy="12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E31D94-6D08-6DD0-BD19-22DAE9C43935}"/>
              </a:ext>
            </a:extLst>
          </p:cNvPr>
          <p:cNvSpPr/>
          <p:nvPr/>
        </p:nvSpPr>
        <p:spPr>
          <a:xfrm>
            <a:off x="5418667" y="5181599"/>
            <a:ext cx="457200" cy="21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588AA861-70D0-6CD1-5318-829F572D35C3}"/>
              </a:ext>
            </a:extLst>
          </p:cNvPr>
          <p:cNvSpPr/>
          <p:nvPr/>
        </p:nvSpPr>
        <p:spPr>
          <a:xfrm>
            <a:off x="5452535" y="5181599"/>
            <a:ext cx="304800" cy="211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167F5B-A324-7347-AA35-90A0B92FFDB4}"/>
              </a:ext>
            </a:extLst>
          </p:cNvPr>
          <p:cNvSpPr/>
          <p:nvPr/>
        </p:nvSpPr>
        <p:spPr>
          <a:xfrm>
            <a:off x="5477930" y="1278467"/>
            <a:ext cx="338667" cy="211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B02D4F9C-D0DD-75ED-0EF0-E7BFE13486BB}"/>
              </a:ext>
            </a:extLst>
          </p:cNvPr>
          <p:cNvSpPr/>
          <p:nvPr/>
        </p:nvSpPr>
        <p:spPr>
          <a:xfrm>
            <a:off x="5511798" y="1278467"/>
            <a:ext cx="304800" cy="21166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9D44FF3-0AAD-5BCC-457E-5B9417A1218A}"/>
              </a:ext>
            </a:extLst>
          </p:cNvPr>
          <p:cNvSpPr/>
          <p:nvPr/>
        </p:nvSpPr>
        <p:spPr>
          <a:xfrm>
            <a:off x="6249751" y="2713326"/>
            <a:ext cx="1444145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F123EF3-5AF6-5F63-D262-66445B835E99}"/>
              </a:ext>
            </a:extLst>
          </p:cNvPr>
          <p:cNvSpPr/>
          <p:nvPr/>
        </p:nvSpPr>
        <p:spPr>
          <a:xfrm>
            <a:off x="6479118" y="126587"/>
            <a:ext cx="1378529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Creator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C86BEF9-041B-943A-FB1C-118229B3CD2F}"/>
              </a:ext>
            </a:extLst>
          </p:cNvPr>
          <p:cNvSpPr/>
          <p:nvPr/>
        </p:nvSpPr>
        <p:spPr>
          <a:xfrm>
            <a:off x="9179984" y="1278467"/>
            <a:ext cx="1378529" cy="57188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 Creator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5719693-0D5E-98B2-5CF3-61477A16313D}"/>
              </a:ext>
            </a:extLst>
          </p:cNvPr>
          <p:cNvSpPr/>
          <p:nvPr/>
        </p:nvSpPr>
        <p:spPr>
          <a:xfrm>
            <a:off x="1193222" y="1295401"/>
            <a:ext cx="1378529" cy="57188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 Creator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593376A-04D0-54CB-B362-0583B1D19D46}"/>
              </a:ext>
            </a:extLst>
          </p:cNvPr>
          <p:cNvSpPr/>
          <p:nvPr/>
        </p:nvSpPr>
        <p:spPr>
          <a:xfrm>
            <a:off x="6844431" y="5287431"/>
            <a:ext cx="1378529" cy="57188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</a:t>
            </a:r>
          </a:p>
          <a:p>
            <a:pPr algn="ctr"/>
            <a:r>
              <a:rPr lang="en-US" altLang="ko-KR" dirty="0"/>
              <a:t>Product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E0A63E3-693D-022B-C026-D80D640782AB}"/>
              </a:ext>
            </a:extLst>
          </p:cNvPr>
          <p:cNvSpPr/>
          <p:nvPr/>
        </p:nvSpPr>
        <p:spPr>
          <a:xfrm>
            <a:off x="1378047" y="5393265"/>
            <a:ext cx="1378529" cy="57188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</a:t>
            </a:r>
          </a:p>
          <a:p>
            <a:pPr algn="ctr"/>
            <a:r>
              <a:rPr lang="en-US" altLang="ko-KR" dirty="0"/>
              <a:t>Product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70D2903-D358-9954-B788-3B07B70B7BD1}"/>
              </a:ext>
            </a:extLst>
          </p:cNvPr>
          <p:cNvSpPr/>
          <p:nvPr/>
        </p:nvSpPr>
        <p:spPr>
          <a:xfrm>
            <a:off x="8959270" y="5270498"/>
            <a:ext cx="1378529" cy="57188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</a:t>
            </a:r>
          </a:p>
          <a:p>
            <a:pPr algn="ctr"/>
            <a:r>
              <a:rPr lang="en-US" altLang="ko-KR" dirty="0"/>
              <a:t>Product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2C27241-6068-BD8A-6954-6DA62E6AB934}"/>
              </a:ext>
            </a:extLst>
          </p:cNvPr>
          <p:cNvSpPr/>
          <p:nvPr/>
        </p:nvSpPr>
        <p:spPr>
          <a:xfrm>
            <a:off x="3550417" y="5393266"/>
            <a:ext cx="1378529" cy="57188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</a:t>
            </a:r>
          </a:p>
          <a:p>
            <a:pPr algn="ctr"/>
            <a:r>
              <a:rPr lang="en-US" altLang="ko-KR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8032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47AF50-DB2C-90BC-CA17-EB950FCCF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01" y="0"/>
            <a:ext cx="948119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081907-D85D-AC4A-503E-1FDDC68A21C1}"/>
              </a:ext>
            </a:extLst>
          </p:cNvPr>
          <p:cNvSpPr/>
          <p:nvPr/>
        </p:nvSpPr>
        <p:spPr>
          <a:xfrm>
            <a:off x="5825065" y="2523068"/>
            <a:ext cx="216372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B982B772-96E3-2C4B-473C-01E627FE5165}"/>
              </a:ext>
            </a:extLst>
          </p:cNvPr>
          <p:cNvSpPr/>
          <p:nvPr/>
        </p:nvSpPr>
        <p:spPr>
          <a:xfrm>
            <a:off x="5858932" y="2523068"/>
            <a:ext cx="194735" cy="152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F9C0BB-7C86-04CA-6C7B-37FC10147A57}"/>
              </a:ext>
            </a:extLst>
          </p:cNvPr>
          <p:cNvSpPr/>
          <p:nvPr/>
        </p:nvSpPr>
        <p:spPr>
          <a:xfrm rot="16200000">
            <a:off x="6480528" y="575024"/>
            <a:ext cx="268112" cy="131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0B43465-4889-566F-E00E-D922F73A23DF}"/>
              </a:ext>
            </a:extLst>
          </p:cNvPr>
          <p:cNvSpPr/>
          <p:nvPr/>
        </p:nvSpPr>
        <p:spPr>
          <a:xfrm rot="16200000">
            <a:off x="6510869" y="571497"/>
            <a:ext cx="241301" cy="1312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1D9935-116E-B83E-082C-F970DEB1E0CF}"/>
              </a:ext>
            </a:extLst>
          </p:cNvPr>
          <p:cNvSpPr/>
          <p:nvPr/>
        </p:nvSpPr>
        <p:spPr>
          <a:xfrm rot="5400000">
            <a:off x="4776610" y="780342"/>
            <a:ext cx="746479" cy="131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06AD70D-51AD-341B-C348-0C0CD60BF6A5}"/>
              </a:ext>
            </a:extLst>
          </p:cNvPr>
          <p:cNvSpPr/>
          <p:nvPr/>
        </p:nvSpPr>
        <p:spPr>
          <a:xfrm rot="5400000">
            <a:off x="5020735" y="537632"/>
            <a:ext cx="241301" cy="1312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B511B1-4B09-83D8-5D1C-4CFC18FFF6B5}"/>
              </a:ext>
            </a:extLst>
          </p:cNvPr>
          <p:cNvSpPr/>
          <p:nvPr/>
        </p:nvSpPr>
        <p:spPr>
          <a:xfrm rot="16200000">
            <a:off x="5206299" y="1277762"/>
            <a:ext cx="399347" cy="516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4C9ECD-45CC-E71E-932F-7BA83990C587}"/>
              </a:ext>
            </a:extLst>
          </p:cNvPr>
          <p:cNvSpPr/>
          <p:nvPr/>
        </p:nvSpPr>
        <p:spPr>
          <a:xfrm rot="16200000">
            <a:off x="3059994" y="5223224"/>
            <a:ext cx="268112" cy="131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B99590B9-B3F5-08DE-49D6-AC99CA5D289E}"/>
              </a:ext>
            </a:extLst>
          </p:cNvPr>
          <p:cNvSpPr/>
          <p:nvPr/>
        </p:nvSpPr>
        <p:spPr>
          <a:xfrm rot="16200000">
            <a:off x="3090335" y="5219697"/>
            <a:ext cx="241301" cy="1312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FBE25B-F3AB-F10B-2FDC-BBA97ED10535}"/>
              </a:ext>
            </a:extLst>
          </p:cNvPr>
          <p:cNvSpPr/>
          <p:nvPr/>
        </p:nvSpPr>
        <p:spPr>
          <a:xfrm>
            <a:off x="2022955" y="3719685"/>
            <a:ext cx="1378529" cy="57188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Abstract Product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98A2C5D-2E28-516F-245E-843454D73551}"/>
              </a:ext>
            </a:extLst>
          </p:cNvPr>
          <p:cNvSpPr/>
          <p:nvPr/>
        </p:nvSpPr>
        <p:spPr>
          <a:xfrm>
            <a:off x="5240862" y="5541432"/>
            <a:ext cx="855137" cy="31365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Concrete</a:t>
            </a:r>
          </a:p>
          <a:p>
            <a:pPr algn="ctr"/>
            <a:r>
              <a:rPr lang="en-US" altLang="ko-KR" sz="1200" dirty="0"/>
              <a:t>Product2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E4C3EB8-3325-765D-8B8B-B5BF3F8B7382}"/>
              </a:ext>
            </a:extLst>
          </p:cNvPr>
          <p:cNvSpPr/>
          <p:nvPr/>
        </p:nvSpPr>
        <p:spPr>
          <a:xfrm>
            <a:off x="4021662" y="5541432"/>
            <a:ext cx="855137" cy="31365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Concrete</a:t>
            </a:r>
          </a:p>
          <a:p>
            <a:pPr algn="ctr"/>
            <a:r>
              <a:rPr lang="en-US" altLang="ko-KR" sz="1200" dirty="0"/>
              <a:t>Product1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94B8D86-9DE9-2384-B5AA-E5B679E4164C}"/>
              </a:ext>
            </a:extLst>
          </p:cNvPr>
          <p:cNvSpPr/>
          <p:nvPr/>
        </p:nvSpPr>
        <p:spPr>
          <a:xfrm>
            <a:off x="8097622" y="5541431"/>
            <a:ext cx="855137" cy="31365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Concrete</a:t>
            </a:r>
          </a:p>
          <a:p>
            <a:pPr algn="ctr"/>
            <a:r>
              <a:rPr lang="en-US" altLang="ko-KR" sz="1200" dirty="0"/>
              <a:t>Product3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07F388A-6D82-720D-9408-1F91589ECC4C}"/>
              </a:ext>
            </a:extLst>
          </p:cNvPr>
          <p:cNvSpPr/>
          <p:nvPr/>
        </p:nvSpPr>
        <p:spPr>
          <a:xfrm>
            <a:off x="9744391" y="5541432"/>
            <a:ext cx="855137" cy="31365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Concrete</a:t>
            </a:r>
          </a:p>
          <a:p>
            <a:pPr algn="ctr"/>
            <a:r>
              <a:rPr lang="en-US" altLang="ko-KR" sz="1200" dirty="0"/>
              <a:t>Product4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1C969DF-2288-1F86-313A-3EE662A87F48}"/>
              </a:ext>
            </a:extLst>
          </p:cNvPr>
          <p:cNvSpPr/>
          <p:nvPr/>
        </p:nvSpPr>
        <p:spPr>
          <a:xfrm>
            <a:off x="2022955" y="2313325"/>
            <a:ext cx="1378529" cy="57188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</a:t>
            </a:r>
          </a:p>
          <a:p>
            <a:pPr algn="ctr"/>
            <a:r>
              <a:rPr lang="en-US" altLang="ko-KR" dirty="0"/>
              <a:t>Factory1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ECA1934-A3A6-ECA9-8F25-70721ED4DB7B}"/>
              </a:ext>
            </a:extLst>
          </p:cNvPr>
          <p:cNvSpPr/>
          <p:nvPr/>
        </p:nvSpPr>
        <p:spPr>
          <a:xfrm>
            <a:off x="8571923" y="2313325"/>
            <a:ext cx="1378529" cy="57188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Concrete</a:t>
            </a:r>
          </a:p>
          <a:p>
            <a:pPr algn="ctr"/>
            <a:r>
              <a:rPr lang="en-US" altLang="ko-KR" dirty="0"/>
              <a:t>Factory2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5EF3326-CEBF-ED8C-70A8-AF7EAA0C01C4}"/>
              </a:ext>
            </a:extLst>
          </p:cNvPr>
          <p:cNvSpPr/>
          <p:nvPr/>
        </p:nvSpPr>
        <p:spPr>
          <a:xfrm>
            <a:off x="5297439" y="2772317"/>
            <a:ext cx="1378529" cy="57188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Abstract</a:t>
            </a:r>
          </a:p>
          <a:p>
            <a:pPr algn="ctr"/>
            <a:r>
              <a:rPr lang="en-US" altLang="ko-KR" dirty="0"/>
              <a:t>Factory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36D6B97-93A7-E526-8EDE-49A465D49145}"/>
              </a:ext>
            </a:extLst>
          </p:cNvPr>
          <p:cNvCxnSpPr/>
          <p:nvPr/>
        </p:nvCxnSpPr>
        <p:spPr>
          <a:xfrm flipV="1">
            <a:off x="5130808" y="948267"/>
            <a:ext cx="0" cy="388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D8DE0C8-20CA-5AC9-4F12-6173D00B3975}"/>
              </a:ext>
            </a:extLst>
          </p:cNvPr>
          <p:cNvCxnSpPr/>
          <p:nvPr/>
        </p:nvCxnSpPr>
        <p:spPr>
          <a:xfrm>
            <a:off x="5147742" y="948267"/>
            <a:ext cx="67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248C74-E574-4B86-55F1-E1F5271EF7C7}"/>
              </a:ext>
            </a:extLst>
          </p:cNvPr>
          <p:cNvCxnSpPr>
            <a:cxnSpLocks/>
          </p:cNvCxnSpPr>
          <p:nvPr/>
        </p:nvCxnSpPr>
        <p:spPr>
          <a:xfrm>
            <a:off x="5164668" y="838201"/>
            <a:ext cx="101600" cy="11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D88D3C6-D84E-B7D6-7650-CB1170D3381F}"/>
              </a:ext>
            </a:extLst>
          </p:cNvPr>
          <p:cNvCxnSpPr>
            <a:cxnSpLocks/>
          </p:cNvCxnSpPr>
          <p:nvPr/>
        </p:nvCxnSpPr>
        <p:spPr>
          <a:xfrm flipH="1">
            <a:off x="5164668" y="948267"/>
            <a:ext cx="101600" cy="83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4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D08D3A-97EB-91C4-2B02-756B84DA6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0"/>
            <a:ext cx="6667500" cy="685800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F6D90D-4E1D-A231-198B-972F9E61E3DD}"/>
              </a:ext>
            </a:extLst>
          </p:cNvPr>
          <p:cNvSpPr/>
          <p:nvPr/>
        </p:nvSpPr>
        <p:spPr>
          <a:xfrm>
            <a:off x="2065000" y="4339071"/>
            <a:ext cx="1017925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Abstract</a:t>
            </a:r>
          </a:p>
          <a:p>
            <a:pPr algn="ctr"/>
            <a:r>
              <a:rPr lang="en-US" altLang="ko-KR" sz="1200" dirty="0"/>
              <a:t>Product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8919F04-64D6-A687-6A3E-7E21A8914EB1}"/>
              </a:ext>
            </a:extLst>
          </p:cNvPr>
          <p:cNvSpPr/>
          <p:nvPr/>
        </p:nvSpPr>
        <p:spPr>
          <a:xfrm>
            <a:off x="1989330" y="5007793"/>
            <a:ext cx="1017925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Concrete</a:t>
            </a:r>
          </a:p>
          <a:p>
            <a:pPr algn="ctr"/>
            <a:r>
              <a:rPr lang="en-US" altLang="ko-KR" sz="1200" dirty="0"/>
              <a:t>Product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0C2C37-3994-3287-D55E-DE2123883DB2}"/>
              </a:ext>
            </a:extLst>
          </p:cNvPr>
          <p:cNvSpPr/>
          <p:nvPr/>
        </p:nvSpPr>
        <p:spPr>
          <a:xfrm>
            <a:off x="3166533" y="4191000"/>
            <a:ext cx="4800600" cy="60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BAC657-D1B4-4922-FC33-186D1FF26645}"/>
              </a:ext>
            </a:extLst>
          </p:cNvPr>
          <p:cNvSpPr/>
          <p:nvPr/>
        </p:nvSpPr>
        <p:spPr>
          <a:xfrm>
            <a:off x="3166533" y="4887335"/>
            <a:ext cx="5763106" cy="601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965206-9405-1513-A787-567FDFC0EE0F}"/>
              </a:ext>
            </a:extLst>
          </p:cNvPr>
          <p:cNvSpPr/>
          <p:nvPr/>
        </p:nvSpPr>
        <p:spPr>
          <a:xfrm>
            <a:off x="2365759" y="2001814"/>
            <a:ext cx="1017925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Abstract</a:t>
            </a:r>
          </a:p>
          <a:p>
            <a:pPr algn="ctr"/>
            <a:r>
              <a:rPr lang="en-US" altLang="ko-KR" sz="1200" dirty="0"/>
              <a:t>Factory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B18036F-29BE-2F37-2FD8-369A267EEFC0}"/>
              </a:ext>
            </a:extLst>
          </p:cNvPr>
          <p:cNvSpPr/>
          <p:nvPr/>
        </p:nvSpPr>
        <p:spPr>
          <a:xfrm>
            <a:off x="2498292" y="6256675"/>
            <a:ext cx="1017925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Concrete</a:t>
            </a:r>
          </a:p>
          <a:p>
            <a:pPr algn="ctr"/>
            <a:r>
              <a:rPr lang="en-US" altLang="ko-KR" sz="1200" dirty="0"/>
              <a:t>Factory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3EC80C-6480-9D50-BDC5-97F25EF64747}"/>
              </a:ext>
            </a:extLst>
          </p:cNvPr>
          <p:cNvSpPr/>
          <p:nvPr/>
        </p:nvSpPr>
        <p:spPr>
          <a:xfrm>
            <a:off x="8420676" y="6197408"/>
            <a:ext cx="1017925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Concrete</a:t>
            </a:r>
          </a:p>
          <a:p>
            <a:pPr algn="ctr"/>
            <a:r>
              <a:rPr lang="en-US" altLang="ko-KR" sz="1200" dirty="0"/>
              <a:t>Factory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76A6BE1-D62F-9991-6A06-777439018003}"/>
              </a:ext>
            </a:extLst>
          </p:cNvPr>
          <p:cNvSpPr/>
          <p:nvPr/>
        </p:nvSpPr>
        <p:spPr>
          <a:xfrm>
            <a:off x="6096000" y="276611"/>
            <a:ext cx="1017925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Abstract</a:t>
            </a:r>
          </a:p>
          <a:p>
            <a:pPr algn="ctr"/>
            <a:r>
              <a:rPr lang="en-US" altLang="ko-KR" sz="1200" dirty="0"/>
              <a:t>Factory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6E3B027-B345-99D4-52E2-FA0F89164A1F}"/>
              </a:ext>
            </a:extLst>
          </p:cNvPr>
          <p:cNvSpPr/>
          <p:nvPr/>
        </p:nvSpPr>
        <p:spPr>
          <a:xfrm>
            <a:off x="1612346" y="456720"/>
            <a:ext cx="1017925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Concrete</a:t>
            </a:r>
          </a:p>
          <a:p>
            <a:pPr algn="ctr"/>
            <a:r>
              <a:rPr lang="en-US" altLang="ko-KR" sz="1200" dirty="0"/>
              <a:t>Factory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EB37AF1-0784-C422-9E2C-18843C3B70CA}"/>
              </a:ext>
            </a:extLst>
          </p:cNvPr>
          <p:cNvSpPr/>
          <p:nvPr/>
        </p:nvSpPr>
        <p:spPr>
          <a:xfrm>
            <a:off x="8675783" y="1070937"/>
            <a:ext cx="1017925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Abstract</a:t>
            </a:r>
          </a:p>
          <a:p>
            <a:pPr algn="ctr"/>
            <a:r>
              <a:rPr lang="en-US" altLang="ko-KR" sz="1200" dirty="0"/>
              <a:t>Product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8717669-6E51-8DF9-F7C5-6F7156DDDEB3}"/>
              </a:ext>
            </a:extLst>
          </p:cNvPr>
          <p:cNvSpPr/>
          <p:nvPr/>
        </p:nvSpPr>
        <p:spPr>
          <a:xfrm>
            <a:off x="5614024" y="3517803"/>
            <a:ext cx="1017925" cy="36021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Concrete</a:t>
            </a:r>
          </a:p>
          <a:p>
            <a:pPr algn="ctr"/>
            <a:r>
              <a:rPr lang="en-US" altLang="ko-KR" sz="1200" dirty="0"/>
              <a:t>Product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BE7487-C30A-60BE-3129-7828DFD6FAAC}"/>
              </a:ext>
            </a:extLst>
          </p:cNvPr>
          <p:cNvSpPr/>
          <p:nvPr/>
        </p:nvSpPr>
        <p:spPr>
          <a:xfrm>
            <a:off x="5435600" y="913441"/>
            <a:ext cx="1320800" cy="2556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140056-F3F4-C320-5333-39D3477B6515}"/>
              </a:ext>
            </a:extLst>
          </p:cNvPr>
          <p:cNvSpPr/>
          <p:nvPr/>
        </p:nvSpPr>
        <p:spPr>
          <a:xfrm>
            <a:off x="2723284" y="23329"/>
            <a:ext cx="1320800" cy="13020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03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52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안상근 안상근</dc:creator>
  <cp:lastModifiedBy>안상근 안상근</cp:lastModifiedBy>
  <cp:revision>15</cp:revision>
  <dcterms:created xsi:type="dcterms:W3CDTF">2022-11-02T12:19:12Z</dcterms:created>
  <dcterms:modified xsi:type="dcterms:W3CDTF">2022-11-04T08:06:57Z</dcterms:modified>
</cp:coreProperties>
</file>