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880C-047A-864B-69B0-6DDC5F66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48F33-8A8B-8F86-AAA4-F5A961C9F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146DA-0107-5E4A-421F-A515A0BA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243C5-505F-3D68-249B-ED685F3A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3C745-9079-9BEB-4B25-5EF07E72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3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0D021-DA10-6FE1-E290-47140252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E22F7-3F4D-E092-779B-0FCF3151C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0D73-67EB-EEC4-EFB6-816D020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A5539-7A57-A531-CDBB-A3B3CBEC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EAC47-F779-6AA1-BD7D-70DBA891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B03701-BB3F-9E75-A0A5-E0E0EF1A8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6EA7E-F1ED-F888-A7B0-4DAA617E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EC7B7-58AB-DDFC-4A00-E4DD2E1F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A17B6-CE85-1B60-776E-40D7CE4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5DA5B-55BC-09C3-D29E-FD66B3C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5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FC866-421D-DBA3-092E-6A5B8A24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6966D-B74E-2474-FDBE-FE030E06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91F1-5417-493E-ED84-8CE5558F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2E30D-C14B-B341-8624-62C6344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8C31F-00FB-F0CE-E3AA-C5E1268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5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C752B-7BD8-7785-12D6-7BE345A1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2EB6F-20B0-47D9-5ABE-434285E9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EDE90-7723-F7A3-57B2-DB3B8FC4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9DCB0-F0A3-0B7B-8A9D-D38FB97A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6BA7E-9A54-D4D3-89F6-B3E47E8A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8E86-C1B3-0802-FD55-83BB6215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D4702-CA49-8A9B-BBE8-2E60C3EE3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D0C42-FBFD-1185-94A5-91B7A567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C68CB-6AB2-184D-74D2-9A96AE7B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F7D59-D33E-647A-FF53-1887611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94354-E7C0-37E1-5D98-975850E5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D1E14-D000-FA1E-AD96-580CD1B2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01A28-9812-C5C7-C2AC-97DFDE5E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5F89D5-F73F-22AE-971D-3567B159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36D853-B459-EFF2-29AD-CAC92E5D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9A5C62-68B5-BC8A-8838-E57AE48C5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4EB81-47F6-C9C5-A6A8-DBB94689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5EAE01-F7B6-6B14-5FE2-8173EDE6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73B217-39EF-15D7-1FFC-965E4425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F1F60-3DDE-343F-8D7A-B0475827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4B89B1-3AD0-13CE-D95A-6CA3083D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52CE12-B01F-441F-4DA3-9E3BB719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1DF361-DB92-1F82-1098-16A409B8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5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B559FE-81A8-CB27-164D-11BE9B55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A0A350-EF2F-4A59-3D75-EEE5AE53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2A828-84DA-C57B-7459-7F5D072A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96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10235-A311-1BE5-DDCC-3719510B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343CC-495C-D00A-D27D-206EB84A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88D44-112B-E3B8-FFA6-F0D14190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4D80F-9D86-6535-0886-926282BC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F83CD-9ECA-7E04-DF7C-B0D7D4B5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D156E-E867-AD19-BA4E-C6F8C7E2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97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1167-4962-B71B-1258-283E4751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5205-A254-564C-F8F1-90640D2D3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40426-9E92-B4B7-51BB-946D9AC6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4FC9D-7C27-B249-2F0F-ABF0BC8E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0F554-0C61-047F-9725-D8D175CD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94365-70EA-39B4-D102-DC0496F8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25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7826C8-791C-144F-24FD-3EC956D5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C80A2-56CD-FFFE-B2D8-F6D28C60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1B3CA-9FB8-0D02-2D1C-64D64125D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1705-45F9-44F7-8E23-A05940E1621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CD09E-95B4-9FF3-FC49-DA13C715B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06266-449D-7FE1-2D01-2308BD9E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7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8052896-25F2-EC92-8DD1-233EC5C67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26439"/>
              </p:ext>
            </p:extLst>
          </p:nvPr>
        </p:nvGraphicFramePr>
        <p:xfrm>
          <a:off x="4084467" y="2192020"/>
          <a:ext cx="3855683" cy="247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5683">
                  <a:extLst>
                    <a:ext uri="{9D8B030D-6E8A-4147-A177-3AD203B41FA5}">
                      <a16:colId xmlns:a16="http://schemas.microsoft.com/office/drawing/2014/main" val="324691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ChocolateBoiler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427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Boolean empty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Boolean boiled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u="sng" dirty="0"/>
                        <a:t>ChocolateBoiler uniqueInstance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5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 fill() : void</a:t>
                      </a:r>
                    </a:p>
                    <a:p>
                      <a:pPr latinLnBrk="1"/>
                      <a:r>
                        <a:rPr lang="en-US" altLang="ko-KR" dirty="0"/>
                        <a:t>+ boil() : void</a:t>
                      </a:r>
                    </a:p>
                    <a:p>
                      <a:pPr latinLnBrk="1"/>
                      <a:r>
                        <a:rPr lang="en-US" altLang="ko-KR" dirty="0"/>
                        <a:t>+ drain() : void</a:t>
                      </a:r>
                    </a:p>
                    <a:p>
                      <a:pPr latinLnBrk="1"/>
                      <a:r>
                        <a:rPr lang="en-US" altLang="ko-KR" u="none" dirty="0"/>
                        <a:t>+ </a:t>
                      </a:r>
                      <a:r>
                        <a:rPr lang="en-US" altLang="ko-KR" u="sng" dirty="0"/>
                        <a:t>getInstance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4222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E593FD-14C5-72C3-EA16-8073FBE74A30}"/>
              </a:ext>
            </a:extLst>
          </p:cNvPr>
          <p:cNvSpPr/>
          <p:nvPr/>
        </p:nvSpPr>
        <p:spPr>
          <a:xfrm>
            <a:off x="7824401" y="3085278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Unique instance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98E3F9-D443-A169-63C5-0E49128493D5}"/>
              </a:ext>
            </a:extLst>
          </p:cNvPr>
          <p:cNvSpPr/>
          <p:nvPr/>
        </p:nvSpPr>
        <p:spPr>
          <a:xfrm>
            <a:off x="5010430" y="1844660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Singleton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BD54A5-9C35-C903-3AB8-61CC7F578B66}"/>
              </a:ext>
            </a:extLst>
          </p:cNvPr>
          <p:cNvSpPr/>
          <p:nvPr/>
        </p:nvSpPr>
        <p:spPr>
          <a:xfrm>
            <a:off x="6358511" y="4316539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getInstance</a:t>
            </a:r>
          </a:p>
        </p:txBody>
      </p:sp>
    </p:spTree>
    <p:extLst>
      <p:ext uri="{BB962C8B-B14F-4D97-AF65-F5344CB8AC3E}">
        <p14:creationId xmlns:p14="http://schemas.microsoft.com/office/powerpoint/2010/main" val="24292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64F2E7-BD82-B7C9-5853-8239C68EC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9"/>
          <a:stretch/>
        </p:blipFill>
        <p:spPr>
          <a:xfrm>
            <a:off x="957728" y="624314"/>
            <a:ext cx="8422518" cy="507019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E593FD-14C5-72C3-EA16-8073FBE74A30}"/>
              </a:ext>
            </a:extLst>
          </p:cNvPr>
          <p:cNvSpPr/>
          <p:nvPr/>
        </p:nvSpPr>
        <p:spPr>
          <a:xfrm>
            <a:off x="5131649" y="507744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98E3F9-D443-A169-63C5-0E49128493D5}"/>
              </a:ext>
            </a:extLst>
          </p:cNvPr>
          <p:cNvSpPr/>
          <p:nvPr/>
        </p:nvSpPr>
        <p:spPr>
          <a:xfrm>
            <a:off x="1466342" y="507744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Invoker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BD54A5-9C35-C903-3AB8-61CC7F578B66}"/>
              </a:ext>
            </a:extLst>
          </p:cNvPr>
          <p:cNvSpPr/>
          <p:nvPr/>
        </p:nvSpPr>
        <p:spPr>
          <a:xfrm>
            <a:off x="4946044" y="2687980"/>
            <a:ext cx="2299911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 Command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D23B9C-7D59-9039-AED9-1E6F0BFA42EE}"/>
              </a:ext>
            </a:extLst>
          </p:cNvPr>
          <p:cNvSpPr/>
          <p:nvPr/>
        </p:nvSpPr>
        <p:spPr>
          <a:xfrm>
            <a:off x="5168987" y="4292519"/>
            <a:ext cx="200375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43705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안상근 안상근</dc:creator>
  <cp:lastModifiedBy>안상근 안상근</cp:lastModifiedBy>
  <cp:revision>2</cp:revision>
  <dcterms:created xsi:type="dcterms:W3CDTF">2022-11-13T15:19:48Z</dcterms:created>
  <dcterms:modified xsi:type="dcterms:W3CDTF">2022-11-13T16:03:22Z</dcterms:modified>
</cp:coreProperties>
</file>