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7" autoAdjust="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880C-047A-864B-69B0-6DDC5F66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48F33-8A8B-8F86-AAA4-F5A961C9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146DA-0107-5E4A-421F-A515A0BA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43C5-505F-3D68-249B-ED685F3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C745-9079-9BEB-4B25-5EF07E72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D021-DA10-6FE1-E290-47140252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E22F7-3F4D-E092-779B-0FCF3151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0D73-67EB-EEC4-EFB6-816D020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A5539-7A57-A531-CDBB-A3B3CBE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EAC47-F779-6AA1-BD7D-70DBA89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03701-BB3F-9E75-A0A5-E0E0EF1A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6EA7E-F1ED-F888-A7B0-4DAA617E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C7B7-58AB-DDFC-4A00-E4DD2E1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17B6-CE85-1B60-776E-40D7CE4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5DA5B-55BC-09C3-D29E-FD66B3C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C866-421D-DBA3-092E-6A5B8A2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6966D-B74E-2474-FDBE-FE030E06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91F1-5417-493E-ED84-8CE5558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E30D-C14B-B341-8624-62C6344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8C31F-00FB-F0CE-E3AA-C5E1268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752B-7BD8-7785-12D6-7BE345A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2EB6F-20B0-47D9-5ABE-434285E9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EDE90-7723-F7A3-57B2-DB3B8FC4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9DCB0-F0A3-0B7B-8A9D-D38FB97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BA7E-9A54-D4D3-89F6-B3E47E8A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8E86-C1B3-0802-FD55-83BB621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D4702-CA49-8A9B-BBE8-2E60C3EE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0C42-FBFD-1185-94A5-91B7A567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C68CB-6AB2-184D-74D2-9A96AE7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F7D59-D33E-647A-FF53-1887611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94354-E7C0-37E1-5D98-975850E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1E14-D000-FA1E-AD96-580CD1B2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01A28-9812-C5C7-C2AC-97DFDE5E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F89D5-F73F-22AE-971D-3567B159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6D853-B459-EFF2-29AD-CAC92E5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9A5C62-68B5-BC8A-8838-E57AE48C5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4EB81-47F6-C9C5-A6A8-DBB94689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EAE01-F7B6-6B14-5FE2-8173EDE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3B217-39EF-15D7-1FFC-965E4425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1F60-3DDE-343F-8D7A-B047582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B89B1-3AD0-13CE-D95A-6CA3083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2CE12-B01F-441F-4DA3-9E3BB71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DF361-DB92-1F82-1098-16A409B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559FE-81A8-CB27-164D-11BE9B55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0A350-EF2F-4A59-3D75-EEE5AE5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2A828-84DA-C57B-7459-7F5D072A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9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0235-A311-1BE5-DDCC-3719510B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343CC-495C-D00A-D27D-206EB84A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88D44-112B-E3B8-FFA6-F0D14190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4D80F-9D86-6535-0886-926282BC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F83CD-9ECA-7E04-DF7C-B0D7D4B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D156E-E867-AD19-BA4E-C6F8C7E2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1167-4962-B71B-1258-283E475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5205-A254-564C-F8F1-90640D2D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40426-9E92-B4B7-51BB-946D9AC6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FC9D-7C27-B249-2F0F-ABF0BC8E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F554-0C61-047F-9725-D8D175C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94365-70EA-39B4-D102-DC0496F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826C8-791C-144F-24FD-3EC956D5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C80A2-56CD-FFFE-B2D8-F6D28C60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1B3CA-9FB8-0D02-2D1C-64D64125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1705-45F9-44F7-8E23-A05940E1621C}" type="datetimeFigureOut">
              <a:rPr lang="ko-KR" altLang="en-US" smtClean="0"/>
              <a:t>2022-12-02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CD09E-95B4-9FF3-FC49-DA13C715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6266-449D-7FE1-2D01-2308BD9E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30202504">
            <a:extLst>
              <a:ext uri="{FF2B5EF4-FFF2-40B4-BE49-F238E27FC236}">
                <a16:creationId xmlns:a16="http://schemas.microsoft.com/office/drawing/2014/main" id="{BEE610E1-5E87-C1D7-5C9E-A72EFEBC0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49"/>
          <a:stretch/>
        </p:blipFill>
        <p:spPr bwMode="auto">
          <a:xfrm>
            <a:off x="2440764" y="372450"/>
            <a:ext cx="7310472" cy="64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593FD-14C5-72C3-EA16-8073FBE74A30}"/>
              </a:ext>
            </a:extLst>
          </p:cNvPr>
          <p:cNvSpPr/>
          <p:nvPr/>
        </p:nvSpPr>
        <p:spPr>
          <a:xfrm>
            <a:off x="6680768" y="2000205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Adapter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98E3F9-D443-A169-63C5-0E49128493D5}"/>
              </a:ext>
            </a:extLst>
          </p:cNvPr>
          <p:cNvSpPr/>
          <p:nvPr/>
        </p:nvSpPr>
        <p:spPr>
          <a:xfrm>
            <a:off x="8528808" y="4956349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Adaptee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BD54A5-9C35-C903-3AB8-61CC7F578B66}"/>
              </a:ext>
            </a:extLst>
          </p:cNvPr>
          <p:cNvSpPr/>
          <p:nvPr/>
        </p:nvSpPr>
        <p:spPr>
          <a:xfrm>
            <a:off x="4837608" y="275062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BC4068-AF67-3DF5-2D19-B4D4E3AE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33" y="-1214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BC4068-AF67-3DF5-2D19-B4D4E3AE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33" y="-1214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963BA-12AC-46E6-9D25-B8BDEDC0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12" y="0"/>
            <a:ext cx="67643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D12D40-4F1A-BFC0-81CB-D975F924D08A}"/>
              </a:ext>
            </a:extLst>
          </p:cNvPr>
          <p:cNvSpPr/>
          <p:nvPr/>
        </p:nvSpPr>
        <p:spPr>
          <a:xfrm>
            <a:off x="2777226" y="64748"/>
            <a:ext cx="6938172" cy="67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166EB0-AE4C-1D1D-BB71-F2E73C02F58B}"/>
              </a:ext>
            </a:extLst>
          </p:cNvPr>
          <p:cNvSpPr/>
          <p:nvPr/>
        </p:nvSpPr>
        <p:spPr>
          <a:xfrm>
            <a:off x="5219700" y="1949451"/>
            <a:ext cx="2082800" cy="212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593FD-14C5-72C3-EA16-8073FBE74A30}"/>
              </a:ext>
            </a:extLst>
          </p:cNvPr>
          <p:cNvSpPr/>
          <p:nvPr/>
        </p:nvSpPr>
        <p:spPr>
          <a:xfrm>
            <a:off x="6246312" y="1813671"/>
            <a:ext cx="1271898" cy="3235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Facade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98E3F9-D443-A169-63C5-0E49128493D5}"/>
              </a:ext>
            </a:extLst>
          </p:cNvPr>
          <p:cNvSpPr/>
          <p:nvPr/>
        </p:nvSpPr>
        <p:spPr>
          <a:xfrm>
            <a:off x="7826775" y="44451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 System</a:t>
            </a:r>
          </a:p>
        </p:txBody>
      </p:sp>
    </p:spTree>
    <p:extLst>
      <p:ext uri="{BB962C8B-B14F-4D97-AF65-F5344CB8AC3E}">
        <p14:creationId xmlns:p14="http://schemas.microsoft.com/office/powerpoint/2010/main" val="134550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BC4068-AF67-3DF5-2D19-B4D4E3AE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33" y="-1214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B5E5B0-C75F-4D06-CEF0-C1A3D8F2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05" y="0"/>
            <a:ext cx="804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C78CC4-A36F-FA0D-8B3C-FF82BEC53E36}"/>
              </a:ext>
            </a:extLst>
          </p:cNvPr>
          <p:cNvGrpSpPr/>
          <p:nvPr/>
        </p:nvGrpSpPr>
        <p:grpSpPr>
          <a:xfrm>
            <a:off x="2556664" y="105468"/>
            <a:ext cx="7078665" cy="6752532"/>
            <a:chOff x="2556664" y="105468"/>
            <a:chExt cx="7078665" cy="67525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5F1000-42BE-DC13-D4DC-7FEE0FF1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664" y="312040"/>
              <a:ext cx="7078665" cy="6545960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0B7A4D6-3F4F-FC1E-7D93-03CB4216440A}"/>
                </a:ext>
              </a:extLst>
            </p:cNvPr>
            <p:cNvSpPr/>
            <p:nvPr/>
          </p:nvSpPr>
          <p:spPr>
            <a:xfrm>
              <a:off x="5094118" y="105468"/>
              <a:ext cx="2003755" cy="41314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Abstract Class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77DACC6-3308-A481-CDEE-0F40461ADD97}"/>
                </a:ext>
              </a:extLst>
            </p:cNvPr>
            <p:cNvSpPr/>
            <p:nvPr/>
          </p:nvSpPr>
          <p:spPr>
            <a:xfrm>
              <a:off x="4683784" y="4684632"/>
              <a:ext cx="2824430" cy="41314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Concrete Class By Hook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DC8D690-EFB6-3015-7CAE-4A6C443492D9}"/>
                </a:ext>
              </a:extLst>
            </p:cNvPr>
            <p:cNvSpPr/>
            <p:nvPr/>
          </p:nvSpPr>
          <p:spPr>
            <a:xfrm>
              <a:off x="5094118" y="2840912"/>
              <a:ext cx="2003755" cy="41314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Concrete Class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87E39A5-46FE-AB28-B0B9-0D3984046A96}"/>
                </a:ext>
              </a:extLst>
            </p:cNvPr>
            <p:cNvSpPr/>
            <p:nvPr/>
          </p:nvSpPr>
          <p:spPr>
            <a:xfrm>
              <a:off x="5999742" y="2636374"/>
              <a:ext cx="192505" cy="13234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FC345-E38C-CE1F-8785-858C13DCC221}"/>
                </a:ext>
              </a:extLst>
            </p:cNvPr>
            <p:cNvSpPr/>
            <p:nvPr/>
          </p:nvSpPr>
          <p:spPr>
            <a:xfrm>
              <a:off x="5975678" y="4031069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2787EE-7428-7121-B8E2-8399E1206B3A}"/>
                </a:ext>
              </a:extLst>
            </p:cNvPr>
            <p:cNvSpPr/>
            <p:nvPr/>
          </p:nvSpPr>
          <p:spPr>
            <a:xfrm>
              <a:off x="5975678" y="4405869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7F4D0B-6530-5014-9CE4-07B10698CF5A}"/>
                </a:ext>
              </a:extLst>
            </p:cNvPr>
            <p:cNvSpPr/>
            <p:nvPr/>
          </p:nvSpPr>
          <p:spPr>
            <a:xfrm>
              <a:off x="5975678" y="5201867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821EB4-206F-3A97-E124-38E9216C9F1F}"/>
                </a:ext>
              </a:extLst>
            </p:cNvPr>
            <p:cNvSpPr/>
            <p:nvPr/>
          </p:nvSpPr>
          <p:spPr>
            <a:xfrm>
              <a:off x="6011772" y="5498997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9D3AA0-A056-F38B-7486-A75048AF7743}"/>
                </a:ext>
              </a:extLst>
            </p:cNvPr>
            <p:cNvSpPr/>
            <p:nvPr/>
          </p:nvSpPr>
          <p:spPr>
            <a:xfrm>
              <a:off x="5987709" y="5757614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4624EA-502D-772F-A6BC-32F79490B009}"/>
                </a:ext>
              </a:extLst>
            </p:cNvPr>
            <p:cNvSpPr/>
            <p:nvPr/>
          </p:nvSpPr>
          <p:spPr>
            <a:xfrm>
              <a:off x="5947599" y="3728850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1F84CD-158D-CB1D-7B4F-7D276D7E4837}"/>
                </a:ext>
              </a:extLst>
            </p:cNvPr>
            <p:cNvSpPr/>
            <p:nvPr/>
          </p:nvSpPr>
          <p:spPr>
            <a:xfrm>
              <a:off x="5987709" y="3494240"/>
              <a:ext cx="220584" cy="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6E761F-69DA-98C0-65DA-96EECD00292F}"/>
                </a:ext>
              </a:extLst>
            </p:cNvPr>
            <p:cNvSpPr/>
            <p:nvPr/>
          </p:nvSpPr>
          <p:spPr>
            <a:xfrm>
              <a:off x="6019789" y="3304924"/>
              <a:ext cx="172458" cy="9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96883F-3886-D4F6-EA30-F77ECA6046ED}"/>
                </a:ext>
              </a:extLst>
            </p:cNvPr>
            <p:cNvSpPr/>
            <p:nvPr/>
          </p:nvSpPr>
          <p:spPr>
            <a:xfrm>
              <a:off x="5835299" y="3609359"/>
              <a:ext cx="112300" cy="131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EB7279-CB92-A1D6-D2E6-2FD060073CC8}"/>
                </a:ext>
              </a:extLst>
            </p:cNvPr>
            <p:cNvSpPr/>
            <p:nvPr/>
          </p:nvSpPr>
          <p:spPr>
            <a:xfrm>
              <a:off x="6244403" y="3564112"/>
              <a:ext cx="96258" cy="116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12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안상근 안상근</dc:creator>
  <cp:lastModifiedBy>안상근 안상근</cp:lastModifiedBy>
  <cp:revision>11</cp:revision>
  <dcterms:created xsi:type="dcterms:W3CDTF">2022-11-13T15:19:48Z</dcterms:created>
  <dcterms:modified xsi:type="dcterms:W3CDTF">2022-12-02T05:37:47Z</dcterms:modified>
</cp:coreProperties>
</file>