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07" autoAdjust="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4D14-B9BB-4E97-AF2A-72BBAFC38ACA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FE487-F767-4E35-9B3B-D88F81422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FE487-F767-4E35-9B3B-D88F814222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880C-047A-864B-69B0-6DDC5F66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548F33-8A8B-8F86-AAA4-F5A961C9F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146DA-0107-5E4A-421F-A515A0BA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243C5-505F-3D68-249B-ED685F3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3C745-9079-9BEB-4B25-5EF07E72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35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0D021-DA10-6FE1-E290-47140252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E22F7-3F4D-E092-779B-0FCF3151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F0D73-67EB-EEC4-EFB6-816D020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A5539-7A57-A531-CDBB-A3B3CBE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EAC47-F779-6AA1-BD7D-70DBA891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B03701-BB3F-9E75-A0A5-E0E0EF1A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6EA7E-F1ED-F888-A7B0-4DAA617E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EC7B7-58AB-DDFC-4A00-E4DD2E1F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A17B6-CE85-1B60-776E-40D7CE4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5DA5B-55BC-09C3-D29E-FD66B3C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5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C866-421D-DBA3-092E-6A5B8A24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6966D-B74E-2474-FDBE-FE030E06E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D91F1-5417-493E-ED84-8CE5558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2E30D-C14B-B341-8624-62C6344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8C31F-00FB-F0CE-E3AA-C5E1268A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752B-7BD8-7785-12D6-7BE345A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2EB6F-20B0-47D9-5ABE-434285E9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EDE90-7723-F7A3-57B2-DB3B8FC4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9DCB0-F0A3-0B7B-8A9D-D38FB97A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6BA7E-9A54-D4D3-89F6-B3E47E8A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8E86-C1B3-0802-FD55-83BB6215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D4702-CA49-8A9B-BBE8-2E60C3EE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0C42-FBFD-1185-94A5-91B7A567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C68CB-6AB2-184D-74D2-9A96AE7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F7D59-D33E-647A-FF53-1887611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94354-E7C0-37E1-5D98-975850E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D1E14-D000-FA1E-AD96-580CD1B2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01A28-9812-C5C7-C2AC-97DFDE5E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5F89D5-F73F-22AE-971D-3567B159E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6D853-B459-EFF2-29AD-CAC92E5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9A5C62-68B5-BC8A-8838-E57AE48C5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F4EB81-47F6-C9C5-A6A8-DBB94689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EAE01-F7B6-6B14-5FE2-8173EDE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73B217-39EF-15D7-1FFC-965E4425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F1F60-3DDE-343F-8D7A-B0475827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B89B1-3AD0-13CE-D95A-6CA3083D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52CE12-B01F-441F-4DA3-9E3BB719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1DF361-DB92-1F82-1098-16A409B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5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B559FE-81A8-CB27-164D-11BE9B55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0A350-EF2F-4A59-3D75-EEE5AE53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82A828-84DA-C57B-7459-7F5D072A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9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10235-A311-1BE5-DDCC-3719510B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343CC-495C-D00A-D27D-206EB84A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288D44-112B-E3B8-FFA6-F0D14190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4D80F-9D86-6535-0886-926282BC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F83CD-9ECA-7E04-DF7C-B0D7D4B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D156E-E867-AD19-BA4E-C6F8C7E2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7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F1167-4962-B71B-1258-283E4751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5205-A254-564C-F8F1-90640D2D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40426-9E92-B4B7-51BB-946D9AC6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44FC9D-7C27-B249-2F0F-ABF0BC8E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F554-0C61-047F-9725-D8D175CD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94365-70EA-39B4-D102-DC0496F8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2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826C8-791C-144F-24FD-3EC956D5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C80A2-56CD-FFFE-B2D8-F6D28C60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1B3CA-9FB8-0D02-2D1C-64D64125D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1705-45F9-44F7-8E23-A05940E1621C}" type="datetimeFigureOut">
              <a:rPr lang="ko-KR" altLang="en-US" smtClean="0"/>
              <a:t>2022-12-17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CD09E-95B4-9FF3-FC49-DA13C715B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06266-449D-7FE1-2D01-2308BD9E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96E1B-8A64-4FEA-889F-951558F4B20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7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55F659-2211-E977-468B-1011AC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4"/>
          <a:stretch/>
        </p:blipFill>
        <p:spPr>
          <a:xfrm>
            <a:off x="1050877" y="49615"/>
            <a:ext cx="10454185" cy="675720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5353B19-2C9B-9BBB-FFDD-682987D4F797}"/>
              </a:ext>
            </a:extLst>
          </p:cNvPr>
          <p:cNvSpPr/>
          <p:nvPr/>
        </p:nvSpPr>
        <p:spPr>
          <a:xfrm>
            <a:off x="4763842" y="49615"/>
            <a:ext cx="1031478" cy="3272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BC78277-47D9-714D-5FFE-D9E89340B334}"/>
              </a:ext>
            </a:extLst>
          </p:cNvPr>
          <p:cNvSpPr/>
          <p:nvPr/>
        </p:nvSpPr>
        <p:spPr>
          <a:xfrm>
            <a:off x="5279581" y="1499474"/>
            <a:ext cx="1805834" cy="3272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State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3A74CA-BCBC-1A7B-A4BC-CAE632179186}"/>
              </a:ext>
            </a:extLst>
          </p:cNvPr>
          <p:cNvSpPr/>
          <p:nvPr/>
        </p:nvSpPr>
        <p:spPr>
          <a:xfrm>
            <a:off x="4835923" y="4057323"/>
            <a:ext cx="1031478" cy="3272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556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5B24826-57D8-4EB3-ACCD-C555F3670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23328"/>
              </p:ext>
            </p:extLst>
          </p:nvPr>
        </p:nvGraphicFramePr>
        <p:xfrm>
          <a:off x="1191591" y="1630664"/>
          <a:ext cx="2210937" cy="14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7">
                  <a:extLst>
                    <a:ext uri="{9D8B030D-6E8A-4147-A177-3AD203B41FA5}">
                      <a16:colId xmlns:a16="http://schemas.microsoft.com/office/drawing/2014/main" val="3347376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Icon</a:t>
                      </a:r>
                    </a:p>
                    <a:p>
                      <a:pPr algn="ctr" latinLnBrk="1"/>
                      <a:r>
                        <a:rPr lang="en-US" altLang="ko-KR" dirty="0"/>
                        <a:t>&lt;&lt;interface&gt;&gt;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944446"/>
                  </a:ext>
                </a:extLst>
              </a:tr>
              <a:tr h="8421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2926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E3D8-B448-B77C-9981-80BA13C24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08182"/>
              </p:ext>
            </p:extLst>
          </p:nvPr>
        </p:nvGraphicFramePr>
        <p:xfrm>
          <a:off x="331782" y="4176669"/>
          <a:ext cx="2210937" cy="127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7">
                  <a:extLst>
                    <a:ext uri="{9D8B030D-6E8A-4147-A177-3AD203B41FA5}">
                      <a16:colId xmlns:a16="http://schemas.microsoft.com/office/drawing/2014/main" val="3347376972"/>
                    </a:ext>
                  </a:extLst>
                </a:gridCol>
              </a:tblGrid>
              <a:tr h="432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ImageIcon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944446"/>
                  </a:ext>
                </a:extLst>
              </a:tr>
              <a:tr h="8421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29264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A0803C3-2023-E3BB-FEB8-B112DF32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6"/>
          <a:stretch/>
        </p:blipFill>
        <p:spPr>
          <a:xfrm>
            <a:off x="2833597" y="3527279"/>
            <a:ext cx="4989962" cy="26994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1260F7-59E1-6FD4-1111-B9DD0B5E4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6" b="58059"/>
          <a:stretch/>
        </p:blipFill>
        <p:spPr>
          <a:xfrm>
            <a:off x="7640985" y="3839535"/>
            <a:ext cx="4219233" cy="207494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624F3C-60E3-15C2-8479-F09534A20133}"/>
              </a:ext>
            </a:extLst>
          </p:cNvPr>
          <p:cNvSpPr/>
          <p:nvPr/>
        </p:nvSpPr>
        <p:spPr>
          <a:xfrm>
            <a:off x="36791" y="3839535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Subject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56F1AF-E7C8-4174-B6F3-0F1F6C10A7CB}"/>
              </a:ext>
            </a:extLst>
          </p:cNvPr>
          <p:cNvSpPr/>
          <p:nvPr/>
        </p:nvSpPr>
        <p:spPr>
          <a:xfrm>
            <a:off x="915839" y="1279057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FCAB80-1F60-A861-12C0-F619F07C53E4}"/>
              </a:ext>
            </a:extLst>
          </p:cNvPr>
          <p:cNvSpPr/>
          <p:nvPr/>
        </p:nvSpPr>
        <p:spPr>
          <a:xfrm>
            <a:off x="5988701" y="3454872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119063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D7CFD68-5DCD-9D2A-1608-9E484FF3BE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73" t="11173" b="8144"/>
          <a:stretch/>
        </p:blipFill>
        <p:spPr>
          <a:xfrm>
            <a:off x="597065" y="2766432"/>
            <a:ext cx="2429301" cy="3666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998DC0-B77E-8A15-3ED3-5E67D0276F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5" t="29434" r="29878" b="20115"/>
          <a:stretch/>
        </p:blipFill>
        <p:spPr>
          <a:xfrm>
            <a:off x="2451255" y="102990"/>
            <a:ext cx="2429301" cy="22928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C0F805-2F50-3461-2E9E-CF60D971D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73" r="63063"/>
          <a:stretch/>
        </p:blipFill>
        <p:spPr>
          <a:xfrm>
            <a:off x="5026467" y="5204893"/>
            <a:ext cx="3357348" cy="1228299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624F3C-60E3-15C2-8479-F09534A20133}"/>
              </a:ext>
            </a:extLst>
          </p:cNvPr>
          <p:cNvSpPr/>
          <p:nvPr/>
        </p:nvSpPr>
        <p:spPr>
          <a:xfrm>
            <a:off x="326824" y="2395814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Subject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56F1AF-E7C8-4174-B6F3-0F1F6C10A7CB}"/>
              </a:ext>
            </a:extLst>
          </p:cNvPr>
          <p:cNvSpPr/>
          <p:nvPr/>
        </p:nvSpPr>
        <p:spPr>
          <a:xfrm>
            <a:off x="2451255" y="102990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Subject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673CBE-FCD7-A11C-80C5-C422CAD6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57775"/>
              </p:ext>
            </p:extLst>
          </p:nvPr>
        </p:nvGraphicFramePr>
        <p:xfrm>
          <a:off x="9143912" y="2710188"/>
          <a:ext cx="2210937" cy="1482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7">
                  <a:extLst>
                    <a:ext uri="{9D8B030D-6E8A-4147-A177-3AD203B41FA5}">
                      <a16:colId xmlns:a16="http://schemas.microsoft.com/office/drawing/2014/main" val="3347376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InvocationHandler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&lt;&lt;interface&gt;&gt;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944446"/>
                  </a:ext>
                </a:extLst>
              </a:tr>
              <a:tr h="8421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292649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9B3A8B-889D-4C63-5EEF-7B5D44DC8F9F}"/>
              </a:ext>
            </a:extLst>
          </p:cNvPr>
          <p:cNvSpPr/>
          <p:nvPr/>
        </p:nvSpPr>
        <p:spPr>
          <a:xfrm>
            <a:off x="8763340" y="2353288"/>
            <a:ext cx="2209794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InvocationHandler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D6BCB5-BC9B-99C9-39FC-5954C1E5C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8" r="62959" b="49475"/>
          <a:stretch/>
        </p:blipFill>
        <p:spPr>
          <a:xfrm>
            <a:off x="8383815" y="5072998"/>
            <a:ext cx="3366819" cy="122829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ADD73BD-1DF8-590E-221B-1554EE00E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29033"/>
              </p:ext>
            </p:extLst>
          </p:nvPr>
        </p:nvGraphicFramePr>
        <p:xfrm>
          <a:off x="4452126" y="3314039"/>
          <a:ext cx="2210937" cy="127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937">
                  <a:extLst>
                    <a:ext uri="{9D8B030D-6E8A-4147-A177-3AD203B41FA5}">
                      <a16:colId xmlns:a16="http://schemas.microsoft.com/office/drawing/2014/main" val="3347376972"/>
                    </a:ext>
                  </a:extLst>
                </a:gridCol>
              </a:tblGrid>
              <a:tr h="432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PersonBeanlmpl</a:t>
                      </a:r>
                      <a:endParaRPr lang="en-US" altLang="ko-K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5944446"/>
                  </a:ext>
                </a:extLst>
              </a:tr>
              <a:tr h="8421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292649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44A041-A57D-43D1-558C-94BCC53D8012}"/>
              </a:ext>
            </a:extLst>
          </p:cNvPr>
          <p:cNvSpPr/>
          <p:nvPr/>
        </p:nvSpPr>
        <p:spPr>
          <a:xfrm>
            <a:off x="4157135" y="2976905"/>
            <a:ext cx="1506845" cy="413144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1713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35F33E-547D-A43A-C9B7-1251943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46405" y="-2095500"/>
            <a:ext cx="6629400" cy="110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5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2885F7-4116-BC03-5176-EFB981EC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68943" y="-2116094"/>
            <a:ext cx="6654113" cy="110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24</Words>
  <Application>Microsoft Office PowerPoint</Application>
  <PresentationFormat>와이드스크린</PresentationFormat>
  <Paragraphs>17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안상근 안상근</dc:creator>
  <cp:lastModifiedBy>안상근 안상근</cp:lastModifiedBy>
  <cp:revision>17</cp:revision>
  <dcterms:created xsi:type="dcterms:W3CDTF">2022-11-13T15:19:48Z</dcterms:created>
  <dcterms:modified xsi:type="dcterms:W3CDTF">2022-12-17T14:27:19Z</dcterms:modified>
</cp:coreProperties>
</file>