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5" r:id="rId6"/>
    <p:sldId id="274" r:id="rId7"/>
    <p:sldId id="266" r:id="rId8"/>
    <p:sldId id="268" r:id="rId9"/>
    <p:sldId id="275" r:id="rId10"/>
    <p:sldId id="269" r:id="rId11"/>
    <p:sldId id="262" r:id="rId12"/>
    <p:sldId id="270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배달의민족 한나체 Pro" panose="020B0600000101010101" pitchFamily="50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E3F"/>
    <a:srgbClr val="1B7F7D"/>
    <a:srgbClr val="209491"/>
    <a:srgbClr val="00C2C3"/>
    <a:srgbClr val="FAAF40"/>
    <a:srgbClr val="D17E05"/>
    <a:srgbClr val="F9A11B"/>
    <a:srgbClr val="EC7357"/>
    <a:srgbClr val="8CD790"/>
    <a:srgbClr val="2AC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4" autoAdjust="0"/>
    <p:restoredTop sz="94235" autoAdjust="0"/>
  </p:normalViewPr>
  <p:slideViewPr>
    <p:cSldViewPr snapToGrid="0">
      <p:cViewPr varScale="1">
        <p:scale>
          <a:sx n="114" d="100"/>
          <a:sy n="114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B241C-F283-4667-9239-659B4B78DDE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D0435-15BC-46D9-BF99-12C5F3361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5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D0435-15BC-46D9-BF99-12C5F3361D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5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D0435-15BC-46D9-BF99-12C5F3361D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0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D0435-15BC-46D9-BF99-12C5F3361D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1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040C-FDF0-4334-9095-BCA75F43A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8D4CF-EE37-4CB5-B5CA-B15C072C8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CFD48-769D-4C1D-8A18-5C65AD6F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31C79-4F8B-40C0-B294-7249533A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91AF9-0B0F-45DC-87C2-A2109D7C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E7F7-F087-425B-8220-F035C04D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EF379-514F-4221-87BC-5156D12CA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3795A-D21F-4450-AA92-CAD821CA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B76C4-FB07-4583-97B0-C2633EA4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17D35-54A1-47FC-AE97-AA2ACA7E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59B47B-ED69-45C7-ABE3-1FB051D1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7B128-376B-4DF3-9BD5-EF24982B4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79C4E-2D36-4311-A8CE-7FCFE3BD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5E7AE-C2E9-49E8-B022-7FE0866F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1FFF5-5401-43F5-A7BA-225493E6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8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10A41-2513-4560-8195-90DCF799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47726-112C-4C21-BD26-4C3FD881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813F4-2BB8-49E5-8F9D-D18B1A4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1A25F-82EF-4124-BC90-10667866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5F08F-5F18-4B4A-BC49-C3EA0DF0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BA60-5937-4AE3-B8AC-5B986430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42128-4198-45E5-98AA-C828812F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7E26C-E3C4-475E-B7A4-4661B478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55DF1-4F5B-4464-9E6C-109AADCD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320D-0754-40C9-81F6-9FDFC0E0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8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51532-C1BD-4744-8DBD-09861242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2812C-AD8E-4408-981C-09BBD7E0D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44646-D9BE-4AB3-AE27-CC47F265C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7980B-0A3D-427D-822C-3575FE1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43F19-E85C-4187-9D98-0C32D64E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5B695-3157-4693-8E97-99F0C9E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C373D-1023-480A-9E31-5A5ADD95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055EB-886A-40B8-A4C2-3D51893F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9D0FB-8C66-41DE-851B-A11D12E4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56008-E8E6-4F4C-882B-B782A4CB1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78D75D-1224-4843-9216-FF0CCA18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C1BCE7-14EB-4955-873B-773FF7E3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D9F12-593E-4AD7-A504-0CBFD8D3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229E36-9C0C-4990-8FED-2451D14A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AF8CA-4941-4310-86E0-B086B63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054A03-B6FE-493F-B571-80AC0416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25A4C-6AC8-43E2-9BCD-11046C9E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1A97A6-9261-498E-8114-B1D01615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0DE382-41A3-418A-95F5-B7D736C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38DCAB-8188-4C5C-AC3F-4FE3D78F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46897-4384-4490-9B73-3C612B71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5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0539-CBE5-4CB2-BD19-2D3E3BE5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B2C4F-DC7B-4EA2-9A83-860B0095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9A4C3-EB72-4454-87DB-78A2F7C7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69CD3-7105-448C-B45E-838B22E0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24393-B466-49D3-81FD-D7A8E171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16EFC-F4A7-4D08-A42A-82A6DBB1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C18D3-E5D8-4474-A488-1FAA9D72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3D1D3-2F24-4576-8C1F-3118F47F1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D6AFC-9E37-4E9C-BF54-1ADCFF1F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A4E05-FA79-46EC-87CA-550D53D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1C314-1161-4605-B97B-A160F5B3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2C6D0-9E79-4AD5-A229-E834CF10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ECF763-DFAF-40FF-9668-133EB9E3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4308C-6EA6-4B57-81BA-989F765A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9E8FD-AECC-445C-8EFF-6A2FEB5A6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C403-F391-4DE9-BFB3-8E02E06AFCF9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92396-FB14-49E9-8D01-F5ABBE74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3102C-2B92-4B7F-96CC-14A1876BD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9800" y="2815216"/>
            <a:ext cx="7772400" cy="1224153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5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  <a:r>
              <a:rPr lang="ko-KR" altLang="en-US" sz="8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달</a:t>
            </a:r>
            <a:r>
              <a:rPr lang="ko-KR" altLang="en-US" sz="8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천</a:t>
            </a:r>
            <a:r>
              <a:rPr lang="ko-KR" altLang="en-US" sz="5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6379" y="5435049"/>
            <a:ext cx="2349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김주호  박형준  안상근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15576C-F80A-4A73-BAA8-884DE64A80B7}"/>
              </a:ext>
            </a:extLst>
          </p:cNvPr>
          <p:cNvSpPr/>
          <p:nvPr/>
        </p:nvSpPr>
        <p:spPr>
          <a:xfrm>
            <a:off x="5159870" y="2780910"/>
            <a:ext cx="144020" cy="144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CD6E179-9AF4-46F0-AC54-DCA5C5AA7DBE}"/>
              </a:ext>
            </a:extLst>
          </p:cNvPr>
          <p:cNvSpPr/>
          <p:nvPr/>
        </p:nvSpPr>
        <p:spPr>
          <a:xfrm>
            <a:off x="6456050" y="2784442"/>
            <a:ext cx="144020" cy="144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B6A01A-1AE2-4D3B-AC6E-F8597487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651780-A878-434A-AA2A-CA6FC1113A4D}"/>
              </a:ext>
            </a:extLst>
          </p:cNvPr>
          <p:cNvSpPr txBox="1"/>
          <p:nvPr/>
        </p:nvSpPr>
        <p:spPr>
          <a:xfrm>
            <a:off x="3458899" y="2967335"/>
            <a:ext cx="5274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생각 중인 해결방안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71444-14C2-470F-BFED-1F7D7511E9AA}"/>
              </a:ext>
            </a:extLst>
          </p:cNvPr>
          <p:cNvSpPr txBox="1"/>
          <p:nvPr/>
        </p:nvSpPr>
        <p:spPr>
          <a:xfrm>
            <a:off x="1697834" y="1520034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불용어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ABE96-B180-45E0-9C0D-4853F921F09B}"/>
              </a:ext>
            </a:extLst>
          </p:cNvPr>
          <p:cNvSpPr txBox="1"/>
          <p:nvPr/>
        </p:nvSpPr>
        <p:spPr>
          <a:xfrm>
            <a:off x="4163574" y="1520034"/>
            <a:ext cx="6463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-&gt;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국립국어원 등 음식표현 참고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CCEE2-CA20-4DAD-824E-BE9B3D67BF13}"/>
              </a:ext>
            </a:extLst>
          </p:cNvPr>
          <p:cNvSpPr txBox="1"/>
          <p:nvPr/>
        </p:nvSpPr>
        <p:spPr>
          <a:xfrm>
            <a:off x="2206953" y="2259449"/>
            <a:ext cx="7778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-&gt;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주제어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가용어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사전으로 변경 고려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35DB4F-BB62-4B08-9DEC-15A5CA99C81A}"/>
              </a:ext>
            </a:extLst>
          </p:cNvPr>
          <p:cNvSpPr txBox="1"/>
          <p:nvPr/>
        </p:nvSpPr>
        <p:spPr>
          <a:xfrm>
            <a:off x="1697834" y="4355270"/>
            <a:ext cx="2965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무관한 포스팅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398F6-D866-4158-9923-B859686BF69A}"/>
              </a:ext>
            </a:extLst>
          </p:cNvPr>
          <p:cNvSpPr txBox="1"/>
          <p:nvPr/>
        </p:nvSpPr>
        <p:spPr>
          <a:xfrm>
            <a:off x="4663711" y="4355270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-&gt;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182C6B-9B5E-4A2F-8601-1DE967AB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61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328 -0.3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6958" y="0"/>
            <a:ext cx="4001429" cy="132556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사용할 개발 도구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AF1AA4-98B9-4B98-932E-DC2CD1C269E9}"/>
              </a:ext>
            </a:extLst>
          </p:cNvPr>
          <p:cNvGrpSpPr/>
          <p:nvPr/>
        </p:nvGrpSpPr>
        <p:grpSpPr>
          <a:xfrm>
            <a:off x="4595091" y="2212908"/>
            <a:ext cx="3001818" cy="1588655"/>
            <a:chOff x="9092679" y="2501025"/>
            <a:chExt cx="3001818" cy="158865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3218EA-7BA4-4C22-80A4-7FD3AC75A6EB}"/>
                </a:ext>
              </a:extLst>
            </p:cNvPr>
            <p:cNvSpPr/>
            <p:nvPr/>
          </p:nvSpPr>
          <p:spPr>
            <a:xfrm>
              <a:off x="9092679" y="2501025"/>
              <a:ext cx="3001818" cy="1588655"/>
            </a:xfrm>
            <a:custGeom>
              <a:avLst/>
              <a:gdLst>
                <a:gd name="connsiteX0" fmla="*/ 0 w 3001818"/>
                <a:gd name="connsiteY0" fmla="*/ 264781 h 1588655"/>
                <a:gd name="connsiteX1" fmla="*/ 264781 w 3001818"/>
                <a:gd name="connsiteY1" fmla="*/ 0 h 1588655"/>
                <a:gd name="connsiteX2" fmla="*/ 759232 w 3001818"/>
                <a:gd name="connsiteY2" fmla="*/ 0 h 1588655"/>
                <a:gd name="connsiteX3" fmla="*/ 1303129 w 3001818"/>
                <a:gd name="connsiteY3" fmla="*/ 0 h 1588655"/>
                <a:gd name="connsiteX4" fmla="*/ 1772857 w 3001818"/>
                <a:gd name="connsiteY4" fmla="*/ 0 h 1588655"/>
                <a:gd name="connsiteX5" fmla="*/ 2217863 w 3001818"/>
                <a:gd name="connsiteY5" fmla="*/ 0 h 1588655"/>
                <a:gd name="connsiteX6" fmla="*/ 2737037 w 3001818"/>
                <a:gd name="connsiteY6" fmla="*/ 0 h 1588655"/>
                <a:gd name="connsiteX7" fmla="*/ 3001818 w 3001818"/>
                <a:gd name="connsiteY7" fmla="*/ 264781 h 1588655"/>
                <a:gd name="connsiteX8" fmla="*/ 3001818 w 3001818"/>
                <a:gd name="connsiteY8" fmla="*/ 773146 h 1588655"/>
                <a:gd name="connsiteX9" fmla="*/ 3001818 w 3001818"/>
                <a:gd name="connsiteY9" fmla="*/ 1323874 h 1588655"/>
                <a:gd name="connsiteX10" fmla="*/ 2737037 w 3001818"/>
                <a:gd name="connsiteY10" fmla="*/ 1588655 h 1588655"/>
                <a:gd name="connsiteX11" fmla="*/ 2267308 w 3001818"/>
                <a:gd name="connsiteY11" fmla="*/ 1588655 h 1588655"/>
                <a:gd name="connsiteX12" fmla="*/ 1822302 w 3001818"/>
                <a:gd name="connsiteY12" fmla="*/ 1588655 h 1588655"/>
                <a:gd name="connsiteX13" fmla="*/ 1278406 w 3001818"/>
                <a:gd name="connsiteY13" fmla="*/ 1588655 h 1588655"/>
                <a:gd name="connsiteX14" fmla="*/ 734510 w 3001818"/>
                <a:gd name="connsiteY14" fmla="*/ 1588655 h 1588655"/>
                <a:gd name="connsiteX15" fmla="*/ 264781 w 3001818"/>
                <a:gd name="connsiteY15" fmla="*/ 1588655 h 1588655"/>
                <a:gd name="connsiteX16" fmla="*/ 0 w 3001818"/>
                <a:gd name="connsiteY16" fmla="*/ 1323874 h 1588655"/>
                <a:gd name="connsiteX17" fmla="*/ 0 w 3001818"/>
                <a:gd name="connsiteY17" fmla="*/ 826100 h 1588655"/>
                <a:gd name="connsiteX18" fmla="*/ 0 w 3001818"/>
                <a:gd name="connsiteY18" fmla="*/ 264781 h 15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1818" h="1588655" fill="none" extrusionOk="0">
                  <a:moveTo>
                    <a:pt x="0" y="264781"/>
                  </a:moveTo>
                  <a:cubicBezTo>
                    <a:pt x="-5374" y="112511"/>
                    <a:pt x="88319" y="-15891"/>
                    <a:pt x="264781" y="0"/>
                  </a:cubicBezTo>
                  <a:cubicBezTo>
                    <a:pt x="366938" y="-56471"/>
                    <a:pt x="632753" y="13731"/>
                    <a:pt x="759232" y="0"/>
                  </a:cubicBezTo>
                  <a:cubicBezTo>
                    <a:pt x="885711" y="-13731"/>
                    <a:pt x="1102122" y="6652"/>
                    <a:pt x="1303129" y="0"/>
                  </a:cubicBezTo>
                  <a:cubicBezTo>
                    <a:pt x="1504136" y="-6652"/>
                    <a:pt x="1655678" y="53360"/>
                    <a:pt x="1772857" y="0"/>
                  </a:cubicBezTo>
                  <a:cubicBezTo>
                    <a:pt x="1890036" y="-53360"/>
                    <a:pt x="1999472" y="12860"/>
                    <a:pt x="2217863" y="0"/>
                  </a:cubicBezTo>
                  <a:cubicBezTo>
                    <a:pt x="2436254" y="-12860"/>
                    <a:pt x="2581929" y="8565"/>
                    <a:pt x="2737037" y="0"/>
                  </a:cubicBezTo>
                  <a:cubicBezTo>
                    <a:pt x="2889128" y="3735"/>
                    <a:pt x="2998976" y="123141"/>
                    <a:pt x="3001818" y="264781"/>
                  </a:cubicBezTo>
                  <a:cubicBezTo>
                    <a:pt x="3029411" y="428996"/>
                    <a:pt x="2983865" y="588727"/>
                    <a:pt x="3001818" y="773146"/>
                  </a:cubicBezTo>
                  <a:cubicBezTo>
                    <a:pt x="3019771" y="957566"/>
                    <a:pt x="2986754" y="1150523"/>
                    <a:pt x="3001818" y="1323874"/>
                  </a:cubicBezTo>
                  <a:cubicBezTo>
                    <a:pt x="2978461" y="1490528"/>
                    <a:pt x="2888092" y="1600297"/>
                    <a:pt x="2737037" y="1588655"/>
                  </a:cubicBezTo>
                  <a:cubicBezTo>
                    <a:pt x="2591265" y="1643584"/>
                    <a:pt x="2382528" y="1582025"/>
                    <a:pt x="2267308" y="1588655"/>
                  </a:cubicBezTo>
                  <a:cubicBezTo>
                    <a:pt x="2152088" y="1595285"/>
                    <a:pt x="1937471" y="1557568"/>
                    <a:pt x="1822302" y="1588655"/>
                  </a:cubicBezTo>
                  <a:cubicBezTo>
                    <a:pt x="1707133" y="1619742"/>
                    <a:pt x="1472551" y="1586054"/>
                    <a:pt x="1278406" y="1588655"/>
                  </a:cubicBezTo>
                  <a:cubicBezTo>
                    <a:pt x="1084261" y="1591256"/>
                    <a:pt x="879202" y="1559111"/>
                    <a:pt x="734510" y="1588655"/>
                  </a:cubicBezTo>
                  <a:cubicBezTo>
                    <a:pt x="589818" y="1618199"/>
                    <a:pt x="408232" y="1540872"/>
                    <a:pt x="264781" y="1588655"/>
                  </a:cubicBezTo>
                  <a:cubicBezTo>
                    <a:pt x="108066" y="1557780"/>
                    <a:pt x="-2785" y="1459750"/>
                    <a:pt x="0" y="1323874"/>
                  </a:cubicBezTo>
                  <a:cubicBezTo>
                    <a:pt x="-8762" y="1168637"/>
                    <a:pt x="25936" y="1068128"/>
                    <a:pt x="0" y="826100"/>
                  </a:cubicBezTo>
                  <a:cubicBezTo>
                    <a:pt x="-25936" y="584072"/>
                    <a:pt x="16800" y="536747"/>
                    <a:pt x="0" y="264781"/>
                  </a:cubicBezTo>
                  <a:close/>
                </a:path>
                <a:path w="3001818" h="1588655" stroke="0" extrusionOk="0">
                  <a:moveTo>
                    <a:pt x="0" y="264781"/>
                  </a:moveTo>
                  <a:cubicBezTo>
                    <a:pt x="-10977" y="105750"/>
                    <a:pt x="140744" y="27765"/>
                    <a:pt x="264781" y="0"/>
                  </a:cubicBezTo>
                  <a:cubicBezTo>
                    <a:pt x="460607" y="-20883"/>
                    <a:pt x="641919" y="20090"/>
                    <a:pt x="759232" y="0"/>
                  </a:cubicBezTo>
                  <a:cubicBezTo>
                    <a:pt x="876545" y="-20090"/>
                    <a:pt x="1145024" y="33721"/>
                    <a:pt x="1253683" y="0"/>
                  </a:cubicBezTo>
                  <a:cubicBezTo>
                    <a:pt x="1362342" y="-33721"/>
                    <a:pt x="1545695" y="22979"/>
                    <a:pt x="1673967" y="0"/>
                  </a:cubicBezTo>
                  <a:cubicBezTo>
                    <a:pt x="1802239" y="-22979"/>
                    <a:pt x="1994352" y="26989"/>
                    <a:pt x="2094250" y="0"/>
                  </a:cubicBezTo>
                  <a:cubicBezTo>
                    <a:pt x="2194148" y="-26989"/>
                    <a:pt x="2417998" y="66053"/>
                    <a:pt x="2737037" y="0"/>
                  </a:cubicBezTo>
                  <a:cubicBezTo>
                    <a:pt x="2868793" y="38645"/>
                    <a:pt x="3026248" y="109956"/>
                    <a:pt x="3001818" y="264781"/>
                  </a:cubicBezTo>
                  <a:cubicBezTo>
                    <a:pt x="3062751" y="444937"/>
                    <a:pt x="2972403" y="621539"/>
                    <a:pt x="3001818" y="783737"/>
                  </a:cubicBezTo>
                  <a:cubicBezTo>
                    <a:pt x="3031233" y="945935"/>
                    <a:pt x="2940758" y="1115689"/>
                    <a:pt x="3001818" y="1323874"/>
                  </a:cubicBezTo>
                  <a:cubicBezTo>
                    <a:pt x="3003719" y="1493154"/>
                    <a:pt x="2880262" y="1547559"/>
                    <a:pt x="2737037" y="1588655"/>
                  </a:cubicBezTo>
                  <a:cubicBezTo>
                    <a:pt x="2554885" y="1628711"/>
                    <a:pt x="2515105" y="1558663"/>
                    <a:pt x="2316753" y="1588655"/>
                  </a:cubicBezTo>
                  <a:cubicBezTo>
                    <a:pt x="2118401" y="1618647"/>
                    <a:pt x="1978316" y="1573878"/>
                    <a:pt x="1847025" y="1588655"/>
                  </a:cubicBezTo>
                  <a:cubicBezTo>
                    <a:pt x="1715734" y="1603432"/>
                    <a:pt x="1590383" y="1573437"/>
                    <a:pt x="1377296" y="1588655"/>
                  </a:cubicBezTo>
                  <a:cubicBezTo>
                    <a:pt x="1164209" y="1603873"/>
                    <a:pt x="1083638" y="1554460"/>
                    <a:pt x="932290" y="1588655"/>
                  </a:cubicBezTo>
                  <a:cubicBezTo>
                    <a:pt x="780942" y="1622850"/>
                    <a:pt x="475510" y="1509465"/>
                    <a:pt x="264781" y="1588655"/>
                  </a:cubicBezTo>
                  <a:cubicBezTo>
                    <a:pt x="94830" y="1588964"/>
                    <a:pt x="2887" y="1507206"/>
                    <a:pt x="0" y="1323874"/>
                  </a:cubicBezTo>
                  <a:cubicBezTo>
                    <a:pt x="-55016" y="1097070"/>
                    <a:pt x="29476" y="918874"/>
                    <a:pt x="0" y="794328"/>
                  </a:cubicBezTo>
                  <a:cubicBezTo>
                    <a:pt x="-29476" y="669782"/>
                    <a:pt x="43305" y="373359"/>
                    <a:pt x="0" y="26478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439980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2E2DD5-1021-46C4-93D1-1F872C2E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91857" l="4186" r="93140">
                          <a14:foregroundMark x1="13953" y1="91857" x2="13953" y2="91857"/>
                          <a14:foregroundMark x1="25930" y1="92182" x2="25930" y2="92182"/>
                          <a14:foregroundMark x1="8023" y1="42345" x2="8023" y2="42345"/>
                          <a14:foregroundMark x1="4302" y1="55700" x2="4302" y2="55700"/>
                          <a14:foregroundMark x1="20233" y1="52769" x2="20233" y2="52769"/>
                          <a14:foregroundMark x1="53256" y1="33876" x2="53256" y2="33876"/>
                          <a14:foregroundMark x1="64070" y1="41694" x2="64070" y2="41694"/>
                          <a14:foregroundMark x1="74767" y1="41042" x2="74767" y2="41042"/>
                          <a14:foregroundMark x1="86395" y1="41042" x2="86395" y2="41042"/>
                          <a14:foregroundMark x1="93140" y1="41368" x2="93140" y2="41368"/>
                          <a14:backgroundMark x1="9070" y1="52769" x2="9070" y2="52769"/>
                          <a14:backgroundMark x1="24302" y1="52117" x2="24302" y2="52117"/>
                          <a14:backgroundMark x1="33372" y1="57655" x2="33372" y2="57655"/>
                          <a14:backgroundMark x1="26395" y1="43322" x2="26395" y2="43322"/>
                          <a14:backgroundMark x1="26163" y1="24756" x2="26163" y2="24756"/>
                          <a14:backgroundMark x1="13605" y1="25733" x2="13605" y2="25733"/>
                          <a14:backgroundMark x1="19651" y1="33225" x2="19651" y2="33225"/>
                          <a14:backgroundMark x1="13256" y1="43648" x2="13256" y2="43648"/>
                          <a14:backgroundMark x1="14070" y1="83388" x2="14070" y2="83388"/>
                          <a14:backgroundMark x1="13140" y1="63192" x2="13140" y2="63192"/>
                          <a14:backgroundMark x1="24767" y1="82085" x2="24767" y2="82085"/>
                          <a14:backgroundMark x1="26395" y1="62541" x2="26395" y2="62541"/>
                          <a14:backgroundMark x1="19419" y1="74267" x2="19419" y2="742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4945" y="2881743"/>
              <a:ext cx="2317285" cy="827217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EB88F2-3272-4C8B-9C4E-458A3D13BF57}"/>
              </a:ext>
            </a:extLst>
          </p:cNvPr>
          <p:cNvGrpSpPr/>
          <p:nvPr/>
        </p:nvGrpSpPr>
        <p:grpSpPr>
          <a:xfrm>
            <a:off x="695688" y="4145098"/>
            <a:ext cx="3001818" cy="1588655"/>
            <a:chOff x="1164043" y="4089680"/>
            <a:chExt cx="3001818" cy="158865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F390EE9-9564-4A52-BB26-A68C6DC53928}"/>
                </a:ext>
              </a:extLst>
            </p:cNvPr>
            <p:cNvSpPr/>
            <p:nvPr/>
          </p:nvSpPr>
          <p:spPr>
            <a:xfrm>
              <a:off x="1164043" y="4089680"/>
              <a:ext cx="3001818" cy="1588655"/>
            </a:xfrm>
            <a:custGeom>
              <a:avLst/>
              <a:gdLst>
                <a:gd name="connsiteX0" fmla="*/ 0 w 3001818"/>
                <a:gd name="connsiteY0" fmla="*/ 264781 h 1588655"/>
                <a:gd name="connsiteX1" fmla="*/ 264781 w 3001818"/>
                <a:gd name="connsiteY1" fmla="*/ 0 h 1588655"/>
                <a:gd name="connsiteX2" fmla="*/ 759232 w 3001818"/>
                <a:gd name="connsiteY2" fmla="*/ 0 h 1588655"/>
                <a:gd name="connsiteX3" fmla="*/ 1303129 w 3001818"/>
                <a:gd name="connsiteY3" fmla="*/ 0 h 1588655"/>
                <a:gd name="connsiteX4" fmla="*/ 1772857 w 3001818"/>
                <a:gd name="connsiteY4" fmla="*/ 0 h 1588655"/>
                <a:gd name="connsiteX5" fmla="*/ 2217863 w 3001818"/>
                <a:gd name="connsiteY5" fmla="*/ 0 h 1588655"/>
                <a:gd name="connsiteX6" fmla="*/ 2737037 w 3001818"/>
                <a:gd name="connsiteY6" fmla="*/ 0 h 1588655"/>
                <a:gd name="connsiteX7" fmla="*/ 3001818 w 3001818"/>
                <a:gd name="connsiteY7" fmla="*/ 264781 h 1588655"/>
                <a:gd name="connsiteX8" fmla="*/ 3001818 w 3001818"/>
                <a:gd name="connsiteY8" fmla="*/ 773146 h 1588655"/>
                <a:gd name="connsiteX9" fmla="*/ 3001818 w 3001818"/>
                <a:gd name="connsiteY9" fmla="*/ 1323874 h 1588655"/>
                <a:gd name="connsiteX10" fmla="*/ 2737037 w 3001818"/>
                <a:gd name="connsiteY10" fmla="*/ 1588655 h 1588655"/>
                <a:gd name="connsiteX11" fmla="*/ 2267308 w 3001818"/>
                <a:gd name="connsiteY11" fmla="*/ 1588655 h 1588655"/>
                <a:gd name="connsiteX12" fmla="*/ 1822302 w 3001818"/>
                <a:gd name="connsiteY12" fmla="*/ 1588655 h 1588655"/>
                <a:gd name="connsiteX13" fmla="*/ 1278406 w 3001818"/>
                <a:gd name="connsiteY13" fmla="*/ 1588655 h 1588655"/>
                <a:gd name="connsiteX14" fmla="*/ 734510 w 3001818"/>
                <a:gd name="connsiteY14" fmla="*/ 1588655 h 1588655"/>
                <a:gd name="connsiteX15" fmla="*/ 264781 w 3001818"/>
                <a:gd name="connsiteY15" fmla="*/ 1588655 h 1588655"/>
                <a:gd name="connsiteX16" fmla="*/ 0 w 3001818"/>
                <a:gd name="connsiteY16" fmla="*/ 1323874 h 1588655"/>
                <a:gd name="connsiteX17" fmla="*/ 0 w 3001818"/>
                <a:gd name="connsiteY17" fmla="*/ 826100 h 1588655"/>
                <a:gd name="connsiteX18" fmla="*/ 0 w 3001818"/>
                <a:gd name="connsiteY18" fmla="*/ 264781 h 15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1818" h="1588655" fill="none" extrusionOk="0">
                  <a:moveTo>
                    <a:pt x="0" y="264781"/>
                  </a:moveTo>
                  <a:cubicBezTo>
                    <a:pt x="-5374" y="112511"/>
                    <a:pt x="88319" y="-15891"/>
                    <a:pt x="264781" y="0"/>
                  </a:cubicBezTo>
                  <a:cubicBezTo>
                    <a:pt x="366938" y="-56471"/>
                    <a:pt x="632753" y="13731"/>
                    <a:pt x="759232" y="0"/>
                  </a:cubicBezTo>
                  <a:cubicBezTo>
                    <a:pt x="885711" y="-13731"/>
                    <a:pt x="1102122" y="6652"/>
                    <a:pt x="1303129" y="0"/>
                  </a:cubicBezTo>
                  <a:cubicBezTo>
                    <a:pt x="1504136" y="-6652"/>
                    <a:pt x="1655678" y="53360"/>
                    <a:pt x="1772857" y="0"/>
                  </a:cubicBezTo>
                  <a:cubicBezTo>
                    <a:pt x="1890036" y="-53360"/>
                    <a:pt x="1999472" y="12860"/>
                    <a:pt x="2217863" y="0"/>
                  </a:cubicBezTo>
                  <a:cubicBezTo>
                    <a:pt x="2436254" y="-12860"/>
                    <a:pt x="2581929" y="8565"/>
                    <a:pt x="2737037" y="0"/>
                  </a:cubicBezTo>
                  <a:cubicBezTo>
                    <a:pt x="2889128" y="3735"/>
                    <a:pt x="2998976" y="123141"/>
                    <a:pt x="3001818" y="264781"/>
                  </a:cubicBezTo>
                  <a:cubicBezTo>
                    <a:pt x="3029411" y="428996"/>
                    <a:pt x="2983865" y="588727"/>
                    <a:pt x="3001818" y="773146"/>
                  </a:cubicBezTo>
                  <a:cubicBezTo>
                    <a:pt x="3019771" y="957566"/>
                    <a:pt x="2986754" y="1150523"/>
                    <a:pt x="3001818" y="1323874"/>
                  </a:cubicBezTo>
                  <a:cubicBezTo>
                    <a:pt x="2978461" y="1490528"/>
                    <a:pt x="2888092" y="1600297"/>
                    <a:pt x="2737037" y="1588655"/>
                  </a:cubicBezTo>
                  <a:cubicBezTo>
                    <a:pt x="2591265" y="1643584"/>
                    <a:pt x="2382528" y="1582025"/>
                    <a:pt x="2267308" y="1588655"/>
                  </a:cubicBezTo>
                  <a:cubicBezTo>
                    <a:pt x="2152088" y="1595285"/>
                    <a:pt x="1937471" y="1557568"/>
                    <a:pt x="1822302" y="1588655"/>
                  </a:cubicBezTo>
                  <a:cubicBezTo>
                    <a:pt x="1707133" y="1619742"/>
                    <a:pt x="1472551" y="1586054"/>
                    <a:pt x="1278406" y="1588655"/>
                  </a:cubicBezTo>
                  <a:cubicBezTo>
                    <a:pt x="1084261" y="1591256"/>
                    <a:pt x="879202" y="1559111"/>
                    <a:pt x="734510" y="1588655"/>
                  </a:cubicBezTo>
                  <a:cubicBezTo>
                    <a:pt x="589818" y="1618199"/>
                    <a:pt x="408232" y="1540872"/>
                    <a:pt x="264781" y="1588655"/>
                  </a:cubicBezTo>
                  <a:cubicBezTo>
                    <a:pt x="108066" y="1557780"/>
                    <a:pt x="-2785" y="1459750"/>
                    <a:pt x="0" y="1323874"/>
                  </a:cubicBezTo>
                  <a:cubicBezTo>
                    <a:pt x="-8762" y="1168637"/>
                    <a:pt x="25936" y="1068128"/>
                    <a:pt x="0" y="826100"/>
                  </a:cubicBezTo>
                  <a:cubicBezTo>
                    <a:pt x="-25936" y="584072"/>
                    <a:pt x="16800" y="536747"/>
                    <a:pt x="0" y="264781"/>
                  </a:cubicBezTo>
                  <a:close/>
                </a:path>
                <a:path w="3001818" h="1588655" stroke="0" extrusionOk="0">
                  <a:moveTo>
                    <a:pt x="0" y="264781"/>
                  </a:moveTo>
                  <a:cubicBezTo>
                    <a:pt x="-10977" y="105750"/>
                    <a:pt x="140744" y="27765"/>
                    <a:pt x="264781" y="0"/>
                  </a:cubicBezTo>
                  <a:cubicBezTo>
                    <a:pt x="460607" y="-20883"/>
                    <a:pt x="641919" y="20090"/>
                    <a:pt x="759232" y="0"/>
                  </a:cubicBezTo>
                  <a:cubicBezTo>
                    <a:pt x="876545" y="-20090"/>
                    <a:pt x="1145024" y="33721"/>
                    <a:pt x="1253683" y="0"/>
                  </a:cubicBezTo>
                  <a:cubicBezTo>
                    <a:pt x="1362342" y="-33721"/>
                    <a:pt x="1545695" y="22979"/>
                    <a:pt x="1673967" y="0"/>
                  </a:cubicBezTo>
                  <a:cubicBezTo>
                    <a:pt x="1802239" y="-22979"/>
                    <a:pt x="1994352" y="26989"/>
                    <a:pt x="2094250" y="0"/>
                  </a:cubicBezTo>
                  <a:cubicBezTo>
                    <a:pt x="2194148" y="-26989"/>
                    <a:pt x="2417998" y="66053"/>
                    <a:pt x="2737037" y="0"/>
                  </a:cubicBezTo>
                  <a:cubicBezTo>
                    <a:pt x="2868793" y="38645"/>
                    <a:pt x="3026248" y="109956"/>
                    <a:pt x="3001818" y="264781"/>
                  </a:cubicBezTo>
                  <a:cubicBezTo>
                    <a:pt x="3062751" y="444937"/>
                    <a:pt x="2972403" y="621539"/>
                    <a:pt x="3001818" y="783737"/>
                  </a:cubicBezTo>
                  <a:cubicBezTo>
                    <a:pt x="3031233" y="945935"/>
                    <a:pt x="2940758" y="1115689"/>
                    <a:pt x="3001818" y="1323874"/>
                  </a:cubicBezTo>
                  <a:cubicBezTo>
                    <a:pt x="3003719" y="1493154"/>
                    <a:pt x="2880262" y="1547559"/>
                    <a:pt x="2737037" y="1588655"/>
                  </a:cubicBezTo>
                  <a:cubicBezTo>
                    <a:pt x="2554885" y="1628711"/>
                    <a:pt x="2515105" y="1558663"/>
                    <a:pt x="2316753" y="1588655"/>
                  </a:cubicBezTo>
                  <a:cubicBezTo>
                    <a:pt x="2118401" y="1618647"/>
                    <a:pt x="1978316" y="1573878"/>
                    <a:pt x="1847025" y="1588655"/>
                  </a:cubicBezTo>
                  <a:cubicBezTo>
                    <a:pt x="1715734" y="1603432"/>
                    <a:pt x="1590383" y="1573437"/>
                    <a:pt x="1377296" y="1588655"/>
                  </a:cubicBezTo>
                  <a:cubicBezTo>
                    <a:pt x="1164209" y="1603873"/>
                    <a:pt x="1083638" y="1554460"/>
                    <a:pt x="932290" y="1588655"/>
                  </a:cubicBezTo>
                  <a:cubicBezTo>
                    <a:pt x="780942" y="1622850"/>
                    <a:pt x="475510" y="1509465"/>
                    <a:pt x="264781" y="1588655"/>
                  </a:cubicBezTo>
                  <a:cubicBezTo>
                    <a:pt x="94830" y="1588964"/>
                    <a:pt x="2887" y="1507206"/>
                    <a:pt x="0" y="1323874"/>
                  </a:cubicBezTo>
                  <a:cubicBezTo>
                    <a:pt x="-55016" y="1097070"/>
                    <a:pt x="29476" y="918874"/>
                    <a:pt x="0" y="794328"/>
                  </a:cubicBezTo>
                  <a:cubicBezTo>
                    <a:pt x="-29476" y="669782"/>
                    <a:pt x="43305" y="373359"/>
                    <a:pt x="0" y="26478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439980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646E7FE-8F84-4644-84D8-08A959574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89" b="14756"/>
            <a:stretch/>
          </p:blipFill>
          <p:spPr>
            <a:xfrm>
              <a:off x="1506309" y="4352916"/>
              <a:ext cx="2317285" cy="1062182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0196D4-C144-4F15-9304-9D983A22792A}"/>
              </a:ext>
            </a:extLst>
          </p:cNvPr>
          <p:cNvGrpSpPr/>
          <p:nvPr/>
        </p:nvGrpSpPr>
        <p:grpSpPr>
          <a:xfrm>
            <a:off x="695689" y="2212908"/>
            <a:ext cx="3001818" cy="1588655"/>
            <a:chOff x="1164043" y="2237789"/>
            <a:chExt cx="3001818" cy="15886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5082D65-E0B8-4169-BF8C-82D91BBD9C65}"/>
                </a:ext>
              </a:extLst>
            </p:cNvPr>
            <p:cNvSpPr/>
            <p:nvPr/>
          </p:nvSpPr>
          <p:spPr>
            <a:xfrm>
              <a:off x="1164043" y="2237789"/>
              <a:ext cx="3001818" cy="1588655"/>
            </a:xfrm>
            <a:custGeom>
              <a:avLst/>
              <a:gdLst>
                <a:gd name="connsiteX0" fmla="*/ 0 w 3001818"/>
                <a:gd name="connsiteY0" fmla="*/ 264781 h 1588655"/>
                <a:gd name="connsiteX1" fmla="*/ 264781 w 3001818"/>
                <a:gd name="connsiteY1" fmla="*/ 0 h 1588655"/>
                <a:gd name="connsiteX2" fmla="*/ 759232 w 3001818"/>
                <a:gd name="connsiteY2" fmla="*/ 0 h 1588655"/>
                <a:gd name="connsiteX3" fmla="*/ 1303129 w 3001818"/>
                <a:gd name="connsiteY3" fmla="*/ 0 h 1588655"/>
                <a:gd name="connsiteX4" fmla="*/ 1772857 w 3001818"/>
                <a:gd name="connsiteY4" fmla="*/ 0 h 1588655"/>
                <a:gd name="connsiteX5" fmla="*/ 2217863 w 3001818"/>
                <a:gd name="connsiteY5" fmla="*/ 0 h 1588655"/>
                <a:gd name="connsiteX6" fmla="*/ 2737037 w 3001818"/>
                <a:gd name="connsiteY6" fmla="*/ 0 h 1588655"/>
                <a:gd name="connsiteX7" fmla="*/ 3001818 w 3001818"/>
                <a:gd name="connsiteY7" fmla="*/ 264781 h 1588655"/>
                <a:gd name="connsiteX8" fmla="*/ 3001818 w 3001818"/>
                <a:gd name="connsiteY8" fmla="*/ 773146 h 1588655"/>
                <a:gd name="connsiteX9" fmla="*/ 3001818 w 3001818"/>
                <a:gd name="connsiteY9" fmla="*/ 1323874 h 1588655"/>
                <a:gd name="connsiteX10" fmla="*/ 2737037 w 3001818"/>
                <a:gd name="connsiteY10" fmla="*/ 1588655 h 1588655"/>
                <a:gd name="connsiteX11" fmla="*/ 2267308 w 3001818"/>
                <a:gd name="connsiteY11" fmla="*/ 1588655 h 1588655"/>
                <a:gd name="connsiteX12" fmla="*/ 1822302 w 3001818"/>
                <a:gd name="connsiteY12" fmla="*/ 1588655 h 1588655"/>
                <a:gd name="connsiteX13" fmla="*/ 1278406 w 3001818"/>
                <a:gd name="connsiteY13" fmla="*/ 1588655 h 1588655"/>
                <a:gd name="connsiteX14" fmla="*/ 734510 w 3001818"/>
                <a:gd name="connsiteY14" fmla="*/ 1588655 h 1588655"/>
                <a:gd name="connsiteX15" fmla="*/ 264781 w 3001818"/>
                <a:gd name="connsiteY15" fmla="*/ 1588655 h 1588655"/>
                <a:gd name="connsiteX16" fmla="*/ 0 w 3001818"/>
                <a:gd name="connsiteY16" fmla="*/ 1323874 h 1588655"/>
                <a:gd name="connsiteX17" fmla="*/ 0 w 3001818"/>
                <a:gd name="connsiteY17" fmla="*/ 826100 h 1588655"/>
                <a:gd name="connsiteX18" fmla="*/ 0 w 3001818"/>
                <a:gd name="connsiteY18" fmla="*/ 264781 h 15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1818" h="1588655" fill="none" extrusionOk="0">
                  <a:moveTo>
                    <a:pt x="0" y="264781"/>
                  </a:moveTo>
                  <a:cubicBezTo>
                    <a:pt x="-5374" y="112511"/>
                    <a:pt x="88319" y="-15891"/>
                    <a:pt x="264781" y="0"/>
                  </a:cubicBezTo>
                  <a:cubicBezTo>
                    <a:pt x="366938" y="-56471"/>
                    <a:pt x="632753" y="13731"/>
                    <a:pt x="759232" y="0"/>
                  </a:cubicBezTo>
                  <a:cubicBezTo>
                    <a:pt x="885711" y="-13731"/>
                    <a:pt x="1102122" y="6652"/>
                    <a:pt x="1303129" y="0"/>
                  </a:cubicBezTo>
                  <a:cubicBezTo>
                    <a:pt x="1504136" y="-6652"/>
                    <a:pt x="1655678" y="53360"/>
                    <a:pt x="1772857" y="0"/>
                  </a:cubicBezTo>
                  <a:cubicBezTo>
                    <a:pt x="1890036" y="-53360"/>
                    <a:pt x="1999472" y="12860"/>
                    <a:pt x="2217863" y="0"/>
                  </a:cubicBezTo>
                  <a:cubicBezTo>
                    <a:pt x="2436254" y="-12860"/>
                    <a:pt x="2581929" y="8565"/>
                    <a:pt x="2737037" y="0"/>
                  </a:cubicBezTo>
                  <a:cubicBezTo>
                    <a:pt x="2889128" y="3735"/>
                    <a:pt x="2998976" y="123141"/>
                    <a:pt x="3001818" y="264781"/>
                  </a:cubicBezTo>
                  <a:cubicBezTo>
                    <a:pt x="3029411" y="428996"/>
                    <a:pt x="2983865" y="588727"/>
                    <a:pt x="3001818" y="773146"/>
                  </a:cubicBezTo>
                  <a:cubicBezTo>
                    <a:pt x="3019771" y="957566"/>
                    <a:pt x="2986754" y="1150523"/>
                    <a:pt x="3001818" y="1323874"/>
                  </a:cubicBezTo>
                  <a:cubicBezTo>
                    <a:pt x="2978461" y="1490528"/>
                    <a:pt x="2888092" y="1600297"/>
                    <a:pt x="2737037" y="1588655"/>
                  </a:cubicBezTo>
                  <a:cubicBezTo>
                    <a:pt x="2591265" y="1643584"/>
                    <a:pt x="2382528" y="1582025"/>
                    <a:pt x="2267308" y="1588655"/>
                  </a:cubicBezTo>
                  <a:cubicBezTo>
                    <a:pt x="2152088" y="1595285"/>
                    <a:pt x="1937471" y="1557568"/>
                    <a:pt x="1822302" y="1588655"/>
                  </a:cubicBezTo>
                  <a:cubicBezTo>
                    <a:pt x="1707133" y="1619742"/>
                    <a:pt x="1472551" y="1586054"/>
                    <a:pt x="1278406" y="1588655"/>
                  </a:cubicBezTo>
                  <a:cubicBezTo>
                    <a:pt x="1084261" y="1591256"/>
                    <a:pt x="879202" y="1559111"/>
                    <a:pt x="734510" y="1588655"/>
                  </a:cubicBezTo>
                  <a:cubicBezTo>
                    <a:pt x="589818" y="1618199"/>
                    <a:pt x="408232" y="1540872"/>
                    <a:pt x="264781" y="1588655"/>
                  </a:cubicBezTo>
                  <a:cubicBezTo>
                    <a:pt x="108066" y="1557780"/>
                    <a:pt x="-2785" y="1459750"/>
                    <a:pt x="0" y="1323874"/>
                  </a:cubicBezTo>
                  <a:cubicBezTo>
                    <a:pt x="-8762" y="1168637"/>
                    <a:pt x="25936" y="1068128"/>
                    <a:pt x="0" y="826100"/>
                  </a:cubicBezTo>
                  <a:cubicBezTo>
                    <a:pt x="-25936" y="584072"/>
                    <a:pt x="16800" y="536747"/>
                    <a:pt x="0" y="264781"/>
                  </a:cubicBezTo>
                  <a:close/>
                </a:path>
                <a:path w="3001818" h="1588655" stroke="0" extrusionOk="0">
                  <a:moveTo>
                    <a:pt x="0" y="264781"/>
                  </a:moveTo>
                  <a:cubicBezTo>
                    <a:pt x="-10977" y="105750"/>
                    <a:pt x="140744" y="27765"/>
                    <a:pt x="264781" y="0"/>
                  </a:cubicBezTo>
                  <a:cubicBezTo>
                    <a:pt x="460607" y="-20883"/>
                    <a:pt x="641919" y="20090"/>
                    <a:pt x="759232" y="0"/>
                  </a:cubicBezTo>
                  <a:cubicBezTo>
                    <a:pt x="876545" y="-20090"/>
                    <a:pt x="1145024" y="33721"/>
                    <a:pt x="1253683" y="0"/>
                  </a:cubicBezTo>
                  <a:cubicBezTo>
                    <a:pt x="1362342" y="-33721"/>
                    <a:pt x="1545695" y="22979"/>
                    <a:pt x="1673967" y="0"/>
                  </a:cubicBezTo>
                  <a:cubicBezTo>
                    <a:pt x="1802239" y="-22979"/>
                    <a:pt x="1994352" y="26989"/>
                    <a:pt x="2094250" y="0"/>
                  </a:cubicBezTo>
                  <a:cubicBezTo>
                    <a:pt x="2194148" y="-26989"/>
                    <a:pt x="2417998" y="66053"/>
                    <a:pt x="2737037" y="0"/>
                  </a:cubicBezTo>
                  <a:cubicBezTo>
                    <a:pt x="2868793" y="38645"/>
                    <a:pt x="3026248" y="109956"/>
                    <a:pt x="3001818" y="264781"/>
                  </a:cubicBezTo>
                  <a:cubicBezTo>
                    <a:pt x="3062751" y="444937"/>
                    <a:pt x="2972403" y="621539"/>
                    <a:pt x="3001818" y="783737"/>
                  </a:cubicBezTo>
                  <a:cubicBezTo>
                    <a:pt x="3031233" y="945935"/>
                    <a:pt x="2940758" y="1115689"/>
                    <a:pt x="3001818" y="1323874"/>
                  </a:cubicBezTo>
                  <a:cubicBezTo>
                    <a:pt x="3003719" y="1493154"/>
                    <a:pt x="2880262" y="1547559"/>
                    <a:pt x="2737037" y="1588655"/>
                  </a:cubicBezTo>
                  <a:cubicBezTo>
                    <a:pt x="2554885" y="1628711"/>
                    <a:pt x="2515105" y="1558663"/>
                    <a:pt x="2316753" y="1588655"/>
                  </a:cubicBezTo>
                  <a:cubicBezTo>
                    <a:pt x="2118401" y="1618647"/>
                    <a:pt x="1978316" y="1573878"/>
                    <a:pt x="1847025" y="1588655"/>
                  </a:cubicBezTo>
                  <a:cubicBezTo>
                    <a:pt x="1715734" y="1603432"/>
                    <a:pt x="1590383" y="1573437"/>
                    <a:pt x="1377296" y="1588655"/>
                  </a:cubicBezTo>
                  <a:cubicBezTo>
                    <a:pt x="1164209" y="1603873"/>
                    <a:pt x="1083638" y="1554460"/>
                    <a:pt x="932290" y="1588655"/>
                  </a:cubicBezTo>
                  <a:cubicBezTo>
                    <a:pt x="780942" y="1622850"/>
                    <a:pt x="475510" y="1509465"/>
                    <a:pt x="264781" y="1588655"/>
                  </a:cubicBezTo>
                  <a:cubicBezTo>
                    <a:pt x="94830" y="1588964"/>
                    <a:pt x="2887" y="1507206"/>
                    <a:pt x="0" y="1323874"/>
                  </a:cubicBezTo>
                  <a:cubicBezTo>
                    <a:pt x="-55016" y="1097070"/>
                    <a:pt x="29476" y="918874"/>
                    <a:pt x="0" y="794328"/>
                  </a:cubicBezTo>
                  <a:cubicBezTo>
                    <a:pt x="-29476" y="669782"/>
                    <a:pt x="43305" y="373359"/>
                    <a:pt x="0" y="26478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439980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4F1792A-BBBA-4941-856F-210A656B8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45" b="15415"/>
            <a:stretch/>
          </p:blipFill>
          <p:spPr>
            <a:xfrm>
              <a:off x="1506309" y="2501025"/>
              <a:ext cx="2317285" cy="1062182"/>
            </a:xfrm>
            <a:prstGeom prst="rect">
              <a:avLst/>
            </a:prstGeom>
          </p:spPr>
        </p:pic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176722-022F-411C-9ED7-CC50979071DB}"/>
              </a:ext>
            </a:extLst>
          </p:cNvPr>
          <p:cNvSpPr/>
          <p:nvPr/>
        </p:nvSpPr>
        <p:spPr>
          <a:xfrm>
            <a:off x="8494494" y="2178550"/>
            <a:ext cx="3001818" cy="1588655"/>
          </a:xfrm>
          <a:custGeom>
            <a:avLst/>
            <a:gdLst>
              <a:gd name="connsiteX0" fmla="*/ 0 w 3001818"/>
              <a:gd name="connsiteY0" fmla="*/ 264781 h 1588655"/>
              <a:gd name="connsiteX1" fmla="*/ 264781 w 3001818"/>
              <a:gd name="connsiteY1" fmla="*/ 0 h 1588655"/>
              <a:gd name="connsiteX2" fmla="*/ 759232 w 3001818"/>
              <a:gd name="connsiteY2" fmla="*/ 0 h 1588655"/>
              <a:gd name="connsiteX3" fmla="*/ 1303129 w 3001818"/>
              <a:gd name="connsiteY3" fmla="*/ 0 h 1588655"/>
              <a:gd name="connsiteX4" fmla="*/ 1772857 w 3001818"/>
              <a:gd name="connsiteY4" fmla="*/ 0 h 1588655"/>
              <a:gd name="connsiteX5" fmla="*/ 2217863 w 3001818"/>
              <a:gd name="connsiteY5" fmla="*/ 0 h 1588655"/>
              <a:gd name="connsiteX6" fmla="*/ 2737037 w 3001818"/>
              <a:gd name="connsiteY6" fmla="*/ 0 h 1588655"/>
              <a:gd name="connsiteX7" fmla="*/ 3001818 w 3001818"/>
              <a:gd name="connsiteY7" fmla="*/ 264781 h 1588655"/>
              <a:gd name="connsiteX8" fmla="*/ 3001818 w 3001818"/>
              <a:gd name="connsiteY8" fmla="*/ 773146 h 1588655"/>
              <a:gd name="connsiteX9" fmla="*/ 3001818 w 3001818"/>
              <a:gd name="connsiteY9" fmla="*/ 1323874 h 1588655"/>
              <a:gd name="connsiteX10" fmla="*/ 2737037 w 3001818"/>
              <a:gd name="connsiteY10" fmla="*/ 1588655 h 1588655"/>
              <a:gd name="connsiteX11" fmla="*/ 2267308 w 3001818"/>
              <a:gd name="connsiteY11" fmla="*/ 1588655 h 1588655"/>
              <a:gd name="connsiteX12" fmla="*/ 1822302 w 3001818"/>
              <a:gd name="connsiteY12" fmla="*/ 1588655 h 1588655"/>
              <a:gd name="connsiteX13" fmla="*/ 1278406 w 3001818"/>
              <a:gd name="connsiteY13" fmla="*/ 1588655 h 1588655"/>
              <a:gd name="connsiteX14" fmla="*/ 734510 w 3001818"/>
              <a:gd name="connsiteY14" fmla="*/ 1588655 h 1588655"/>
              <a:gd name="connsiteX15" fmla="*/ 264781 w 3001818"/>
              <a:gd name="connsiteY15" fmla="*/ 1588655 h 1588655"/>
              <a:gd name="connsiteX16" fmla="*/ 0 w 3001818"/>
              <a:gd name="connsiteY16" fmla="*/ 1323874 h 1588655"/>
              <a:gd name="connsiteX17" fmla="*/ 0 w 3001818"/>
              <a:gd name="connsiteY17" fmla="*/ 826100 h 1588655"/>
              <a:gd name="connsiteX18" fmla="*/ 0 w 3001818"/>
              <a:gd name="connsiteY18" fmla="*/ 264781 h 158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01818" h="1588655" fill="none" extrusionOk="0">
                <a:moveTo>
                  <a:pt x="0" y="264781"/>
                </a:moveTo>
                <a:cubicBezTo>
                  <a:pt x="-5374" y="112511"/>
                  <a:pt x="88319" y="-15891"/>
                  <a:pt x="264781" y="0"/>
                </a:cubicBezTo>
                <a:cubicBezTo>
                  <a:pt x="366938" y="-56471"/>
                  <a:pt x="632753" y="13731"/>
                  <a:pt x="759232" y="0"/>
                </a:cubicBezTo>
                <a:cubicBezTo>
                  <a:pt x="885711" y="-13731"/>
                  <a:pt x="1102122" y="6652"/>
                  <a:pt x="1303129" y="0"/>
                </a:cubicBezTo>
                <a:cubicBezTo>
                  <a:pt x="1504136" y="-6652"/>
                  <a:pt x="1655678" y="53360"/>
                  <a:pt x="1772857" y="0"/>
                </a:cubicBezTo>
                <a:cubicBezTo>
                  <a:pt x="1890036" y="-53360"/>
                  <a:pt x="1999472" y="12860"/>
                  <a:pt x="2217863" y="0"/>
                </a:cubicBezTo>
                <a:cubicBezTo>
                  <a:pt x="2436254" y="-12860"/>
                  <a:pt x="2581929" y="8565"/>
                  <a:pt x="2737037" y="0"/>
                </a:cubicBezTo>
                <a:cubicBezTo>
                  <a:pt x="2889128" y="3735"/>
                  <a:pt x="2998976" y="123141"/>
                  <a:pt x="3001818" y="264781"/>
                </a:cubicBezTo>
                <a:cubicBezTo>
                  <a:pt x="3029411" y="428996"/>
                  <a:pt x="2983865" y="588727"/>
                  <a:pt x="3001818" y="773146"/>
                </a:cubicBezTo>
                <a:cubicBezTo>
                  <a:pt x="3019771" y="957566"/>
                  <a:pt x="2986754" y="1150523"/>
                  <a:pt x="3001818" y="1323874"/>
                </a:cubicBezTo>
                <a:cubicBezTo>
                  <a:pt x="2978461" y="1490528"/>
                  <a:pt x="2888092" y="1600297"/>
                  <a:pt x="2737037" y="1588655"/>
                </a:cubicBezTo>
                <a:cubicBezTo>
                  <a:pt x="2591265" y="1643584"/>
                  <a:pt x="2382528" y="1582025"/>
                  <a:pt x="2267308" y="1588655"/>
                </a:cubicBezTo>
                <a:cubicBezTo>
                  <a:pt x="2152088" y="1595285"/>
                  <a:pt x="1937471" y="1557568"/>
                  <a:pt x="1822302" y="1588655"/>
                </a:cubicBezTo>
                <a:cubicBezTo>
                  <a:pt x="1707133" y="1619742"/>
                  <a:pt x="1472551" y="1586054"/>
                  <a:pt x="1278406" y="1588655"/>
                </a:cubicBezTo>
                <a:cubicBezTo>
                  <a:pt x="1084261" y="1591256"/>
                  <a:pt x="879202" y="1559111"/>
                  <a:pt x="734510" y="1588655"/>
                </a:cubicBezTo>
                <a:cubicBezTo>
                  <a:pt x="589818" y="1618199"/>
                  <a:pt x="408232" y="1540872"/>
                  <a:pt x="264781" y="1588655"/>
                </a:cubicBezTo>
                <a:cubicBezTo>
                  <a:pt x="108066" y="1557780"/>
                  <a:pt x="-2785" y="1459750"/>
                  <a:pt x="0" y="1323874"/>
                </a:cubicBezTo>
                <a:cubicBezTo>
                  <a:pt x="-8762" y="1168637"/>
                  <a:pt x="25936" y="1068128"/>
                  <a:pt x="0" y="826100"/>
                </a:cubicBezTo>
                <a:cubicBezTo>
                  <a:pt x="-25936" y="584072"/>
                  <a:pt x="16800" y="536747"/>
                  <a:pt x="0" y="264781"/>
                </a:cubicBezTo>
                <a:close/>
              </a:path>
              <a:path w="3001818" h="1588655" stroke="0" extrusionOk="0">
                <a:moveTo>
                  <a:pt x="0" y="264781"/>
                </a:moveTo>
                <a:cubicBezTo>
                  <a:pt x="-10977" y="105750"/>
                  <a:pt x="140744" y="27765"/>
                  <a:pt x="264781" y="0"/>
                </a:cubicBezTo>
                <a:cubicBezTo>
                  <a:pt x="460607" y="-20883"/>
                  <a:pt x="641919" y="20090"/>
                  <a:pt x="759232" y="0"/>
                </a:cubicBezTo>
                <a:cubicBezTo>
                  <a:pt x="876545" y="-20090"/>
                  <a:pt x="1145024" y="33721"/>
                  <a:pt x="1253683" y="0"/>
                </a:cubicBezTo>
                <a:cubicBezTo>
                  <a:pt x="1362342" y="-33721"/>
                  <a:pt x="1545695" y="22979"/>
                  <a:pt x="1673967" y="0"/>
                </a:cubicBezTo>
                <a:cubicBezTo>
                  <a:pt x="1802239" y="-22979"/>
                  <a:pt x="1994352" y="26989"/>
                  <a:pt x="2094250" y="0"/>
                </a:cubicBezTo>
                <a:cubicBezTo>
                  <a:pt x="2194148" y="-26989"/>
                  <a:pt x="2417998" y="66053"/>
                  <a:pt x="2737037" y="0"/>
                </a:cubicBezTo>
                <a:cubicBezTo>
                  <a:pt x="2868793" y="38645"/>
                  <a:pt x="3026248" y="109956"/>
                  <a:pt x="3001818" y="264781"/>
                </a:cubicBezTo>
                <a:cubicBezTo>
                  <a:pt x="3062751" y="444937"/>
                  <a:pt x="2972403" y="621539"/>
                  <a:pt x="3001818" y="783737"/>
                </a:cubicBezTo>
                <a:cubicBezTo>
                  <a:pt x="3031233" y="945935"/>
                  <a:pt x="2940758" y="1115689"/>
                  <a:pt x="3001818" y="1323874"/>
                </a:cubicBezTo>
                <a:cubicBezTo>
                  <a:pt x="3003719" y="1493154"/>
                  <a:pt x="2880262" y="1547559"/>
                  <a:pt x="2737037" y="1588655"/>
                </a:cubicBezTo>
                <a:cubicBezTo>
                  <a:pt x="2554885" y="1628711"/>
                  <a:pt x="2515105" y="1558663"/>
                  <a:pt x="2316753" y="1588655"/>
                </a:cubicBezTo>
                <a:cubicBezTo>
                  <a:pt x="2118401" y="1618647"/>
                  <a:pt x="1978316" y="1573878"/>
                  <a:pt x="1847025" y="1588655"/>
                </a:cubicBezTo>
                <a:cubicBezTo>
                  <a:pt x="1715734" y="1603432"/>
                  <a:pt x="1590383" y="1573437"/>
                  <a:pt x="1377296" y="1588655"/>
                </a:cubicBezTo>
                <a:cubicBezTo>
                  <a:pt x="1164209" y="1603873"/>
                  <a:pt x="1083638" y="1554460"/>
                  <a:pt x="932290" y="1588655"/>
                </a:cubicBezTo>
                <a:cubicBezTo>
                  <a:pt x="780942" y="1622850"/>
                  <a:pt x="475510" y="1509465"/>
                  <a:pt x="264781" y="1588655"/>
                </a:cubicBezTo>
                <a:cubicBezTo>
                  <a:pt x="94830" y="1588964"/>
                  <a:pt x="2887" y="1507206"/>
                  <a:pt x="0" y="1323874"/>
                </a:cubicBezTo>
                <a:cubicBezTo>
                  <a:pt x="-55016" y="1097070"/>
                  <a:pt x="29476" y="918874"/>
                  <a:pt x="0" y="794328"/>
                </a:cubicBezTo>
                <a:cubicBezTo>
                  <a:pt x="-29476" y="669782"/>
                  <a:pt x="43305" y="373359"/>
                  <a:pt x="0" y="264781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94399805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EC37E3A-5D4F-44AB-8352-62F317E91B22}"/>
              </a:ext>
            </a:extLst>
          </p:cNvPr>
          <p:cNvSpPr txBox="1">
            <a:spLocks/>
          </p:cNvSpPr>
          <p:nvPr/>
        </p:nvSpPr>
        <p:spPr>
          <a:xfrm>
            <a:off x="5063315" y="1368793"/>
            <a:ext cx="2065368" cy="85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Front end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F3F2C89B-E6B4-4A39-9F05-15B8A04DA2D2}"/>
              </a:ext>
            </a:extLst>
          </p:cNvPr>
          <p:cNvSpPr txBox="1">
            <a:spLocks/>
          </p:cNvSpPr>
          <p:nvPr/>
        </p:nvSpPr>
        <p:spPr>
          <a:xfrm>
            <a:off x="1262927" y="1368793"/>
            <a:ext cx="2065368" cy="85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Back end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20BF729B-E015-4ED2-A2D4-273346789118}"/>
              </a:ext>
            </a:extLst>
          </p:cNvPr>
          <p:cNvSpPr txBox="1">
            <a:spLocks/>
          </p:cNvSpPr>
          <p:nvPr/>
        </p:nvSpPr>
        <p:spPr>
          <a:xfrm>
            <a:off x="9450059" y="1343674"/>
            <a:ext cx="1090688" cy="85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NLP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50" name="Picture 2" descr="KoNLPy: 파이썬 한국어 NLP — KoNLPy 0.4.3 documentation">
            <a:extLst>
              <a:ext uri="{FF2B5EF4-FFF2-40B4-BE49-F238E27FC236}">
                <a16:creationId xmlns:a16="http://schemas.microsoft.com/office/drawing/2014/main" id="{64D1E884-4880-4858-8907-165A96AE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146" y="2330704"/>
            <a:ext cx="1038513" cy="130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1CF57F-00D8-485F-8195-2C7C4D1011F8}"/>
              </a:ext>
            </a:extLst>
          </p:cNvPr>
          <p:cNvSpPr/>
          <p:nvPr/>
        </p:nvSpPr>
        <p:spPr>
          <a:xfrm>
            <a:off x="8494493" y="4145097"/>
            <a:ext cx="3001818" cy="1588655"/>
          </a:xfrm>
          <a:custGeom>
            <a:avLst/>
            <a:gdLst>
              <a:gd name="connsiteX0" fmla="*/ 0 w 3001818"/>
              <a:gd name="connsiteY0" fmla="*/ 264781 h 1588655"/>
              <a:gd name="connsiteX1" fmla="*/ 264781 w 3001818"/>
              <a:gd name="connsiteY1" fmla="*/ 0 h 1588655"/>
              <a:gd name="connsiteX2" fmla="*/ 759232 w 3001818"/>
              <a:gd name="connsiteY2" fmla="*/ 0 h 1588655"/>
              <a:gd name="connsiteX3" fmla="*/ 1303129 w 3001818"/>
              <a:gd name="connsiteY3" fmla="*/ 0 h 1588655"/>
              <a:gd name="connsiteX4" fmla="*/ 1772857 w 3001818"/>
              <a:gd name="connsiteY4" fmla="*/ 0 h 1588655"/>
              <a:gd name="connsiteX5" fmla="*/ 2217863 w 3001818"/>
              <a:gd name="connsiteY5" fmla="*/ 0 h 1588655"/>
              <a:gd name="connsiteX6" fmla="*/ 2737037 w 3001818"/>
              <a:gd name="connsiteY6" fmla="*/ 0 h 1588655"/>
              <a:gd name="connsiteX7" fmla="*/ 3001818 w 3001818"/>
              <a:gd name="connsiteY7" fmla="*/ 264781 h 1588655"/>
              <a:gd name="connsiteX8" fmla="*/ 3001818 w 3001818"/>
              <a:gd name="connsiteY8" fmla="*/ 773146 h 1588655"/>
              <a:gd name="connsiteX9" fmla="*/ 3001818 w 3001818"/>
              <a:gd name="connsiteY9" fmla="*/ 1323874 h 1588655"/>
              <a:gd name="connsiteX10" fmla="*/ 2737037 w 3001818"/>
              <a:gd name="connsiteY10" fmla="*/ 1588655 h 1588655"/>
              <a:gd name="connsiteX11" fmla="*/ 2267308 w 3001818"/>
              <a:gd name="connsiteY11" fmla="*/ 1588655 h 1588655"/>
              <a:gd name="connsiteX12" fmla="*/ 1822302 w 3001818"/>
              <a:gd name="connsiteY12" fmla="*/ 1588655 h 1588655"/>
              <a:gd name="connsiteX13" fmla="*/ 1278406 w 3001818"/>
              <a:gd name="connsiteY13" fmla="*/ 1588655 h 1588655"/>
              <a:gd name="connsiteX14" fmla="*/ 734510 w 3001818"/>
              <a:gd name="connsiteY14" fmla="*/ 1588655 h 1588655"/>
              <a:gd name="connsiteX15" fmla="*/ 264781 w 3001818"/>
              <a:gd name="connsiteY15" fmla="*/ 1588655 h 1588655"/>
              <a:gd name="connsiteX16" fmla="*/ 0 w 3001818"/>
              <a:gd name="connsiteY16" fmla="*/ 1323874 h 1588655"/>
              <a:gd name="connsiteX17" fmla="*/ 0 w 3001818"/>
              <a:gd name="connsiteY17" fmla="*/ 826100 h 1588655"/>
              <a:gd name="connsiteX18" fmla="*/ 0 w 3001818"/>
              <a:gd name="connsiteY18" fmla="*/ 264781 h 158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01818" h="1588655" fill="none" extrusionOk="0">
                <a:moveTo>
                  <a:pt x="0" y="264781"/>
                </a:moveTo>
                <a:cubicBezTo>
                  <a:pt x="-5374" y="112511"/>
                  <a:pt x="88319" y="-15891"/>
                  <a:pt x="264781" y="0"/>
                </a:cubicBezTo>
                <a:cubicBezTo>
                  <a:pt x="366938" y="-56471"/>
                  <a:pt x="632753" y="13731"/>
                  <a:pt x="759232" y="0"/>
                </a:cubicBezTo>
                <a:cubicBezTo>
                  <a:pt x="885711" y="-13731"/>
                  <a:pt x="1102122" y="6652"/>
                  <a:pt x="1303129" y="0"/>
                </a:cubicBezTo>
                <a:cubicBezTo>
                  <a:pt x="1504136" y="-6652"/>
                  <a:pt x="1655678" y="53360"/>
                  <a:pt x="1772857" y="0"/>
                </a:cubicBezTo>
                <a:cubicBezTo>
                  <a:pt x="1890036" y="-53360"/>
                  <a:pt x="1999472" y="12860"/>
                  <a:pt x="2217863" y="0"/>
                </a:cubicBezTo>
                <a:cubicBezTo>
                  <a:pt x="2436254" y="-12860"/>
                  <a:pt x="2581929" y="8565"/>
                  <a:pt x="2737037" y="0"/>
                </a:cubicBezTo>
                <a:cubicBezTo>
                  <a:pt x="2889128" y="3735"/>
                  <a:pt x="2998976" y="123141"/>
                  <a:pt x="3001818" y="264781"/>
                </a:cubicBezTo>
                <a:cubicBezTo>
                  <a:pt x="3029411" y="428996"/>
                  <a:pt x="2983865" y="588727"/>
                  <a:pt x="3001818" y="773146"/>
                </a:cubicBezTo>
                <a:cubicBezTo>
                  <a:pt x="3019771" y="957566"/>
                  <a:pt x="2986754" y="1150523"/>
                  <a:pt x="3001818" y="1323874"/>
                </a:cubicBezTo>
                <a:cubicBezTo>
                  <a:pt x="2978461" y="1490528"/>
                  <a:pt x="2888092" y="1600297"/>
                  <a:pt x="2737037" y="1588655"/>
                </a:cubicBezTo>
                <a:cubicBezTo>
                  <a:pt x="2591265" y="1643584"/>
                  <a:pt x="2382528" y="1582025"/>
                  <a:pt x="2267308" y="1588655"/>
                </a:cubicBezTo>
                <a:cubicBezTo>
                  <a:pt x="2152088" y="1595285"/>
                  <a:pt x="1937471" y="1557568"/>
                  <a:pt x="1822302" y="1588655"/>
                </a:cubicBezTo>
                <a:cubicBezTo>
                  <a:pt x="1707133" y="1619742"/>
                  <a:pt x="1472551" y="1586054"/>
                  <a:pt x="1278406" y="1588655"/>
                </a:cubicBezTo>
                <a:cubicBezTo>
                  <a:pt x="1084261" y="1591256"/>
                  <a:pt x="879202" y="1559111"/>
                  <a:pt x="734510" y="1588655"/>
                </a:cubicBezTo>
                <a:cubicBezTo>
                  <a:pt x="589818" y="1618199"/>
                  <a:pt x="408232" y="1540872"/>
                  <a:pt x="264781" y="1588655"/>
                </a:cubicBezTo>
                <a:cubicBezTo>
                  <a:pt x="108066" y="1557780"/>
                  <a:pt x="-2785" y="1459750"/>
                  <a:pt x="0" y="1323874"/>
                </a:cubicBezTo>
                <a:cubicBezTo>
                  <a:pt x="-8762" y="1168637"/>
                  <a:pt x="25936" y="1068128"/>
                  <a:pt x="0" y="826100"/>
                </a:cubicBezTo>
                <a:cubicBezTo>
                  <a:pt x="-25936" y="584072"/>
                  <a:pt x="16800" y="536747"/>
                  <a:pt x="0" y="264781"/>
                </a:cubicBezTo>
                <a:close/>
              </a:path>
              <a:path w="3001818" h="1588655" stroke="0" extrusionOk="0">
                <a:moveTo>
                  <a:pt x="0" y="264781"/>
                </a:moveTo>
                <a:cubicBezTo>
                  <a:pt x="-10977" y="105750"/>
                  <a:pt x="140744" y="27765"/>
                  <a:pt x="264781" y="0"/>
                </a:cubicBezTo>
                <a:cubicBezTo>
                  <a:pt x="460607" y="-20883"/>
                  <a:pt x="641919" y="20090"/>
                  <a:pt x="759232" y="0"/>
                </a:cubicBezTo>
                <a:cubicBezTo>
                  <a:pt x="876545" y="-20090"/>
                  <a:pt x="1145024" y="33721"/>
                  <a:pt x="1253683" y="0"/>
                </a:cubicBezTo>
                <a:cubicBezTo>
                  <a:pt x="1362342" y="-33721"/>
                  <a:pt x="1545695" y="22979"/>
                  <a:pt x="1673967" y="0"/>
                </a:cubicBezTo>
                <a:cubicBezTo>
                  <a:pt x="1802239" y="-22979"/>
                  <a:pt x="1994352" y="26989"/>
                  <a:pt x="2094250" y="0"/>
                </a:cubicBezTo>
                <a:cubicBezTo>
                  <a:pt x="2194148" y="-26989"/>
                  <a:pt x="2417998" y="66053"/>
                  <a:pt x="2737037" y="0"/>
                </a:cubicBezTo>
                <a:cubicBezTo>
                  <a:pt x="2868793" y="38645"/>
                  <a:pt x="3026248" y="109956"/>
                  <a:pt x="3001818" y="264781"/>
                </a:cubicBezTo>
                <a:cubicBezTo>
                  <a:pt x="3062751" y="444937"/>
                  <a:pt x="2972403" y="621539"/>
                  <a:pt x="3001818" y="783737"/>
                </a:cubicBezTo>
                <a:cubicBezTo>
                  <a:pt x="3031233" y="945935"/>
                  <a:pt x="2940758" y="1115689"/>
                  <a:pt x="3001818" y="1323874"/>
                </a:cubicBezTo>
                <a:cubicBezTo>
                  <a:pt x="3003719" y="1493154"/>
                  <a:pt x="2880262" y="1547559"/>
                  <a:pt x="2737037" y="1588655"/>
                </a:cubicBezTo>
                <a:cubicBezTo>
                  <a:pt x="2554885" y="1628711"/>
                  <a:pt x="2515105" y="1558663"/>
                  <a:pt x="2316753" y="1588655"/>
                </a:cubicBezTo>
                <a:cubicBezTo>
                  <a:pt x="2118401" y="1618647"/>
                  <a:pt x="1978316" y="1573878"/>
                  <a:pt x="1847025" y="1588655"/>
                </a:cubicBezTo>
                <a:cubicBezTo>
                  <a:pt x="1715734" y="1603432"/>
                  <a:pt x="1590383" y="1573437"/>
                  <a:pt x="1377296" y="1588655"/>
                </a:cubicBezTo>
                <a:cubicBezTo>
                  <a:pt x="1164209" y="1603873"/>
                  <a:pt x="1083638" y="1554460"/>
                  <a:pt x="932290" y="1588655"/>
                </a:cubicBezTo>
                <a:cubicBezTo>
                  <a:pt x="780942" y="1622850"/>
                  <a:pt x="475510" y="1509465"/>
                  <a:pt x="264781" y="1588655"/>
                </a:cubicBezTo>
                <a:cubicBezTo>
                  <a:pt x="94830" y="1588964"/>
                  <a:pt x="2887" y="1507206"/>
                  <a:pt x="0" y="1323874"/>
                </a:cubicBezTo>
                <a:cubicBezTo>
                  <a:pt x="-55016" y="1097070"/>
                  <a:pt x="29476" y="918874"/>
                  <a:pt x="0" y="794328"/>
                </a:cubicBezTo>
                <a:cubicBezTo>
                  <a:pt x="-29476" y="669782"/>
                  <a:pt x="43305" y="373359"/>
                  <a:pt x="0" y="264781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94399805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 예정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DC0C18C-CF45-4466-B5C4-B9BEB518C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96EEF-663E-4888-8653-8EFBF9A82918}"/>
              </a:ext>
            </a:extLst>
          </p:cNvPr>
          <p:cNvSpPr txBox="1"/>
          <p:nvPr/>
        </p:nvSpPr>
        <p:spPr>
          <a:xfrm>
            <a:off x="5291132" y="2967335"/>
            <a:ext cx="1609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Q&amp;A</a:t>
            </a:r>
            <a:endParaRPr lang="ko-KR" altLang="en-US" sz="5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FA6A4-A9CE-474C-B258-DD93E49B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211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0377" y="2286000"/>
            <a:ext cx="7281520" cy="1143000"/>
          </a:xfrm>
        </p:spPr>
        <p:txBody>
          <a:bodyPr>
            <a:noAutofit/>
          </a:bodyPr>
          <a:lstStyle/>
          <a:p>
            <a:pPr algn="ctr">
              <a:defRPr lang="ko-KR" altLang="en-US"/>
            </a:pPr>
            <a:r>
              <a:rPr lang="ko-KR" altLang="en-US" sz="43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먹고 싶은 음식의 특징을 입력하면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75D88C-1A12-42B9-818A-B44DC724FDC6}"/>
              </a:ext>
            </a:extLst>
          </p:cNvPr>
          <p:cNvSpPr txBox="1">
            <a:spLocks/>
          </p:cNvSpPr>
          <p:nvPr/>
        </p:nvSpPr>
        <p:spPr>
          <a:xfrm>
            <a:off x="2550377" y="3429000"/>
            <a:ext cx="70912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배달음식을 추천해준다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117430-6883-4B5F-97B0-DF3642EF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U자형 6">
            <a:extLst>
              <a:ext uri="{FF2B5EF4-FFF2-40B4-BE49-F238E27FC236}">
                <a16:creationId xmlns:a16="http://schemas.microsoft.com/office/drawing/2014/main" id="{66A14443-AB19-4175-960D-FDDD898C113E}"/>
              </a:ext>
            </a:extLst>
          </p:cNvPr>
          <p:cNvSpPr/>
          <p:nvPr/>
        </p:nvSpPr>
        <p:spPr>
          <a:xfrm rot="5400000">
            <a:off x="4464050" y="-1428750"/>
            <a:ext cx="3263900" cy="11049000"/>
          </a:xfrm>
          <a:prstGeom prst="uturnArrow">
            <a:avLst>
              <a:gd name="adj1" fmla="val 4177"/>
              <a:gd name="adj2" fmla="val 20754"/>
              <a:gd name="adj3" fmla="val 0"/>
              <a:gd name="adj4" fmla="val 40552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BCC6C56-8C9B-425F-B7A7-F428B4FAFB9C}"/>
              </a:ext>
            </a:extLst>
          </p:cNvPr>
          <p:cNvGrpSpPr/>
          <p:nvPr/>
        </p:nvGrpSpPr>
        <p:grpSpPr>
          <a:xfrm>
            <a:off x="1666925" y="1552486"/>
            <a:ext cx="1054358" cy="1241608"/>
            <a:chOff x="4190999" y="806449"/>
            <a:chExt cx="1460500" cy="1719878"/>
          </a:xfrm>
        </p:grpSpPr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7A0FAC58-72DE-4083-988F-0F316A1447A7}"/>
                </a:ext>
              </a:extLst>
            </p:cNvPr>
            <p:cNvSpPr/>
            <p:nvPr/>
          </p:nvSpPr>
          <p:spPr>
            <a:xfrm rot="10800000">
              <a:off x="4657880" y="2212321"/>
              <a:ext cx="526738" cy="31400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7B109C2-D500-4B3E-BC4B-223E68325622}"/>
                </a:ext>
              </a:extLst>
            </p:cNvPr>
            <p:cNvSpPr/>
            <p:nvPr/>
          </p:nvSpPr>
          <p:spPr>
            <a:xfrm>
              <a:off x="4190999" y="806449"/>
              <a:ext cx="1460500" cy="1460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1C24A87-8143-47E7-A384-67AA3A53DBA1}"/>
                </a:ext>
              </a:extLst>
            </p:cNvPr>
            <p:cNvSpPr/>
            <p:nvPr/>
          </p:nvSpPr>
          <p:spPr>
            <a:xfrm>
              <a:off x="4422444" y="1037894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860AD81-F54E-4C5A-BC09-15599B149450}"/>
              </a:ext>
            </a:extLst>
          </p:cNvPr>
          <p:cNvGrpSpPr/>
          <p:nvPr/>
        </p:nvGrpSpPr>
        <p:grpSpPr>
          <a:xfrm>
            <a:off x="9305872" y="1554632"/>
            <a:ext cx="1054358" cy="1241608"/>
            <a:chOff x="4190999" y="806449"/>
            <a:chExt cx="1460500" cy="1719878"/>
          </a:xfrm>
        </p:grpSpPr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08FB4DE7-45B6-400B-BBFC-6D4B58967519}"/>
                </a:ext>
              </a:extLst>
            </p:cNvPr>
            <p:cNvSpPr/>
            <p:nvPr/>
          </p:nvSpPr>
          <p:spPr>
            <a:xfrm rot="10800000">
              <a:off x="4657880" y="2212321"/>
              <a:ext cx="526738" cy="31400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C9A3EB5-8ACD-4CF3-A8E5-DCBC5A2670A7}"/>
                </a:ext>
              </a:extLst>
            </p:cNvPr>
            <p:cNvSpPr/>
            <p:nvPr/>
          </p:nvSpPr>
          <p:spPr>
            <a:xfrm>
              <a:off x="4190999" y="806449"/>
              <a:ext cx="1460500" cy="1460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9B8520C-6400-4E55-BECD-2BF56D03FD96}"/>
                </a:ext>
              </a:extLst>
            </p:cNvPr>
            <p:cNvSpPr/>
            <p:nvPr/>
          </p:nvSpPr>
          <p:spPr>
            <a:xfrm>
              <a:off x="4422444" y="1037894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3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CB6BA08-E1B4-455E-923D-B55C0FEB4B6B}"/>
              </a:ext>
            </a:extLst>
          </p:cNvPr>
          <p:cNvGrpSpPr/>
          <p:nvPr/>
        </p:nvGrpSpPr>
        <p:grpSpPr>
          <a:xfrm>
            <a:off x="7910190" y="4088316"/>
            <a:ext cx="1054358" cy="1241608"/>
            <a:chOff x="4190999" y="806449"/>
            <a:chExt cx="1460500" cy="1719878"/>
          </a:xfrm>
        </p:grpSpPr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ED758CDD-1B25-4BC9-AE73-DFBC464E1555}"/>
                </a:ext>
              </a:extLst>
            </p:cNvPr>
            <p:cNvSpPr/>
            <p:nvPr/>
          </p:nvSpPr>
          <p:spPr>
            <a:xfrm rot="10800000">
              <a:off x="4657880" y="2212321"/>
              <a:ext cx="526738" cy="31400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1080503-DFF6-47E7-AD32-0D583E959BC4}"/>
                </a:ext>
              </a:extLst>
            </p:cNvPr>
            <p:cNvSpPr/>
            <p:nvPr/>
          </p:nvSpPr>
          <p:spPr>
            <a:xfrm>
              <a:off x="4190999" y="806449"/>
              <a:ext cx="1460500" cy="1460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83D20BA-63B8-4125-BC88-81585401DD18}"/>
                </a:ext>
              </a:extLst>
            </p:cNvPr>
            <p:cNvSpPr/>
            <p:nvPr/>
          </p:nvSpPr>
          <p:spPr>
            <a:xfrm>
              <a:off x="4422444" y="1037894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4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17F015E-ADE3-4B65-A529-911D5FBA32C2}"/>
              </a:ext>
            </a:extLst>
          </p:cNvPr>
          <p:cNvGrpSpPr/>
          <p:nvPr/>
        </p:nvGrpSpPr>
        <p:grpSpPr>
          <a:xfrm>
            <a:off x="3227453" y="4088316"/>
            <a:ext cx="1054358" cy="1241608"/>
            <a:chOff x="4190999" y="806449"/>
            <a:chExt cx="1460500" cy="1719878"/>
          </a:xfrm>
        </p:grpSpPr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2FF564E3-7847-43CA-B535-1C14BFDC9BBC}"/>
                </a:ext>
              </a:extLst>
            </p:cNvPr>
            <p:cNvSpPr/>
            <p:nvPr/>
          </p:nvSpPr>
          <p:spPr>
            <a:xfrm rot="10800000">
              <a:off x="4657880" y="2212321"/>
              <a:ext cx="526738" cy="31400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26EDC80-05F2-4936-86DB-19C9E2716203}"/>
                </a:ext>
              </a:extLst>
            </p:cNvPr>
            <p:cNvSpPr/>
            <p:nvPr/>
          </p:nvSpPr>
          <p:spPr>
            <a:xfrm>
              <a:off x="4190999" y="806449"/>
              <a:ext cx="1460500" cy="1460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463E876-4483-4A6D-8E8D-560272421DA8}"/>
                </a:ext>
              </a:extLst>
            </p:cNvPr>
            <p:cNvSpPr/>
            <p:nvPr/>
          </p:nvSpPr>
          <p:spPr>
            <a:xfrm>
              <a:off x="4422444" y="1037894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5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6990165-34A6-497E-9525-D98B42BD4D28}"/>
              </a:ext>
            </a:extLst>
          </p:cNvPr>
          <p:cNvSpPr txBox="1"/>
          <p:nvPr/>
        </p:nvSpPr>
        <p:spPr>
          <a:xfrm>
            <a:off x="1454546" y="2837025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데이터수집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20D984-8639-480F-BACA-DFA2F251802F}"/>
              </a:ext>
            </a:extLst>
          </p:cNvPr>
          <p:cNvSpPr txBox="1"/>
          <p:nvPr/>
        </p:nvSpPr>
        <p:spPr>
          <a:xfrm>
            <a:off x="5361368" y="283798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전처리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C6A6C4-8098-4BD7-BDF3-058BAD668F59}"/>
              </a:ext>
            </a:extLst>
          </p:cNvPr>
          <p:cNvSpPr txBox="1"/>
          <p:nvPr/>
        </p:nvSpPr>
        <p:spPr>
          <a:xfrm>
            <a:off x="8691553" y="2801163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임베딩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모델 생성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및 학습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D0ADAA-C1A3-494E-B6EB-3DFD41AB8717}"/>
              </a:ext>
            </a:extLst>
          </p:cNvPr>
          <p:cNvSpPr txBox="1"/>
          <p:nvPr/>
        </p:nvSpPr>
        <p:spPr>
          <a:xfrm>
            <a:off x="8077274" y="532986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평가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D32DC6-01C1-4D27-8235-F9305BE05E2E}"/>
              </a:ext>
            </a:extLst>
          </p:cNvPr>
          <p:cNvSpPr txBox="1"/>
          <p:nvPr/>
        </p:nvSpPr>
        <p:spPr>
          <a:xfrm>
            <a:off x="2491304" y="5405828"/>
            <a:ext cx="25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 및 데이터 구축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웹 개발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78FC467-3437-4E13-9846-933C430980E3}"/>
              </a:ext>
            </a:extLst>
          </p:cNvPr>
          <p:cNvSpPr/>
          <p:nvPr/>
        </p:nvSpPr>
        <p:spPr>
          <a:xfrm>
            <a:off x="5670689" y="1005267"/>
            <a:ext cx="324246" cy="4878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8D55329-F53A-4350-A559-415179FA7F6D}"/>
              </a:ext>
            </a:extLst>
          </p:cNvPr>
          <p:cNvGrpSpPr/>
          <p:nvPr/>
        </p:nvGrpSpPr>
        <p:grpSpPr>
          <a:xfrm>
            <a:off x="5308470" y="1552490"/>
            <a:ext cx="1054357" cy="1241605"/>
            <a:chOff x="1651000" y="763586"/>
            <a:chExt cx="1460500" cy="1719878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3F7ADE5F-CF17-4EAA-BDF4-00174AEDE49F}"/>
                </a:ext>
              </a:extLst>
            </p:cNvPr>
            <p:cNvSpPr/>
            <p:nvPr/>
          </p:nvSpPr>
          <p:spPr>
            <a:xfrm rot="10800000">
              <a:off x="2117881" y="2169458"/>
              <a:ext cx="526738" cy="314006"/>
            </a:xfrm>
            <a:prstGeom prst="triangle">
              <a:avLst/>
            </a:prstGeom>
            <a:solidFill>
              <a:srgbClr val="FAA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CBB191E-FD11-4CD8-B491-EE77B4A8FB7E}"/>
                </a:ext>
              </a:extLst>
            </p:cNvPr>
            <p:cNvSpPr/>
            <p:nvPr/>
          </p:nvSpPr>
          <p:spPr>
            <a:xfrm>
              <a:off x="1651000" y="763586"/>
              <a:ext cx="1460500" cy="1460500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5CF5032-22DE-402E-8587-6D37FAD00E09}"/>
                </a:ext>
              </a:extLst>
            </p:cNvPr>
            <p:cNvSpPr/>
            <p:nvPr/>
          </p:nvSpPr>
          <p:spPr>
            <a:xfrm>
              <a:off x="1882445" y="995031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3337B71-D857-47F4-A572-A2D005D8334A}"/>
              </a:ext>
            </a:extLst>
          </p:cNvPr>
          <p:cNvSpPr txBox="1"/>
          <p:nvPr/>
        </p:nvSpPr>
        <p:spPr>
          <a:xfrm>
            <a:off x="5308470" y="529126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여기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!”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0B27907-DA87-4D7D-BEA9-7D3176CF825C}"/>
              </a:ext>
            </a:extLst>
          </p:cNvPr>
          <p:cNvGrpSpPr/>
          <p:nvPr/>
        </p:nvGrpSpPr>
        <p:grpSpPr>
          <a:xfrm>
            <a:off x="5308470" y="1552486"/>
            <a:ext cx="1054358" cy="1241608"/>
            <a:chOff x="4190999" y="806449"/>
            <a:chExt cx="1460500" cy="1719878"/>
          </a:xfrm>
        </p:grpSpPr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6DDD90A4-FC6C-4DDB-905F-EA485AFD4534}"/>
                </a:ext>
              </a:extLst>
            </p:cNvPr>
            <p:cNvSpPr/>
            <p:nvPr/>
          </p:nvSpPr>
          <p:spPr>
            <a:xfrm rot="10800000">
              <a:off x="4657880" y="2212321"/>
              <a:ext cx="526738" cy="31400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5284196-C172-4C05-8510-484EA2105A2F}"/>
                </a:ext>
              </a:extLst>
            </p:cNvPr>
            <p:cNvSpPr/>
            <p:nvPr/>
          </p:nvSpPr>
          <p:spPr>
            <a:xfrm>
              <a:off x="4190999" y="806449"/>
              <a:ext cx="1460500" cy="1460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555F539-DCF4-4FEA-9DA6-8ED1826E95E8}"/>
                </a:ext>
              </a:extLst>
            </p:cNvPr>
            <p:cNvSpPr/>
            <p:nvPr/>
          </p:nvSpPr>
          <p:spPr>
            <a:xfrm>
              <a:off x="4422444" y="1037894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84610C4-1065-4029-B472-EC7BD69E8E3F}"/>
              </a:ext>
            </a:extLst>
          </p:cNvPr>
          <p:cNvGrpSpPr/>
          <p:nvPr/>
        </p:nvGrpSpPr>
        <p:grpSpPr>
          <a:xfrm>
            <a:off x="5308469" y="1552489"/>
            <a:ext cx="1054357" cy="1241605"/>
            <a:chOff x="1651000" y="763586"/>
            <a:chExt cx="1460500" cy="1719878"/>
          </a:xfrm>
        </p:grpSpPr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175DD2BA-6DDE-4265-B6B0-C7DFCB899F0E}"/>
                </a:ext>
              </a:extLst>
            </p:cNvPr>
            <p:cNvSpPr/>
            <p:nvPr/>
          </p:nvSpPr>
          <p:spPr>
            <a:xfrm rot="10800000">
              <a:off x="2117881" y="2169458"/>
              <a:ext cx="526738" cy="314006"/>
            </a:xfrm>
            <a:prstGeom prst="triangle">
              <a:avLst/>
            </a:prstGeom>
            <a:solidFill>
              <a:srgbClr val="FAA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0EB6EFA-32C4-4D11-A877-881068A9FB8D}"/>
                </a:ext>
              </a:extLst>
            </p:cNvPr>
            <p:cNvSpPr/>
            <p:nvPr/>
          </p:nvSpPr>
          <p:spPr>
            <a:xfrm>
              <a:off x="1651000" y="763586"/>
              <a:ext cx="1460500" cy="1460500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D1CD6C3-A0FC-4DCE-8396-2BE9DDBAEFBF}"/>
                </a:ext>
              </a:extLst>
            </p:cNvPr>
            <p:cNvSpPr/>
            <p:nvPr/>
          </p:nvSpPr>
          <p:spPr>
            <a:xfrm>
              <a:off x="1882445" y="995031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2CF6DF95-5C78-4D7F-8DA5-B50A14E6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10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088EF-8D23-409A-8559-66D2E58D1A23}"/>
              </a:ext>
            </a:extLst>
          </p:cNvPr>
          <p:cNvSpPr txBox="1"/>
          <p:nvPr/>
        </p:nvSpPr>
        <p:spPr>
          <a:xfrm>
            <a:off x="3003647" y="2967335"/>
            <a:ext cx="6184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저번 발표와 달라진 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A3DA80-230E-4213-B58C-1BFE41AB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24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63586C5-0011-4962-8311-72D7B958D3A1}"/>
              </a:ext>
            </a:extLst>
          </p:cNvPr>
          <p:cNvSpPr txBox="1"/>
          <p:nvPr/>
        </p:nvSpPr>
        <p:spPr>
          <a:xfrm>
            <a:off x="3926656" y="3075057"/>
            <a:ext cx="4338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Post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개수 선정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3C7D24-EF16-4B46-B096-2A2938FE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3677"/>
            <a:ext cx="5774511" cy="24506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6A98EC-1071-4129-8D0D-4EDB9D5D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63586C5-0011-4962-8311-72D7B958D3A1}"/>
              </a:ext>
            </a:extLst>
          </p:cNvPr>
          <p:cNvSpPr txBox="1"/>
          <p:nvPr/>
        </p:nvSpPr>
        <p:spPr>
          <a:xfrm>
            <a:off x="3738624" y="3075057"/>
            <a:ext cx="4714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음식 이름 및 개수 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F8451-3866-482A-94A5-C27346096C77}"/>
              </a:ext>
            </a:extLst>
          </p:cNvPr>
          <p:cNvSpPr txBox="1"/>
          <p:nvPr/>
        </p:nvSpPr>
        <p:spPr>
          <a:xfrm>
            <a:off x="3193603" y="3075057"/>
            <a:ext cx="5804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특징점이 떨어지는 음식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52E15-4B30-4E84-87B6-2F133BFD8452}"/>
              </a:ext>
            </a:extLst>
          </p:cNvPr>
          <p:cNvSpPr txBox="1"/>
          <p:nvPr/>
        </p:nvSpPr>
        <p:spPr>
          <a:xfrm>
            <a:off x="2243022" y="3075057"/>
            <a:ext cx="7705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파스타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-&gt;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특징이 다른 여러 종류 포괄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EC843-7504-4742-853B-B52B291B0F25}"/>
              </a:ext>
            </a:extLst>
          </p:cNvPr>
          <p:cNvSpPr txBox="1"/>
          <p:nvPr/>
        </p:nvSpPr>
        <p:spPr>
          <a:xfrm>
            <a:off x="2203747" y="3782943"/>
            <a:ext cx="7960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세분화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-&gt; </a:t>
            </a:r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알리오올리오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로제파스타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ED8D54-2092-45FA-8CDF-EF124A7D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0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32 -0.39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4" grpId="0"/>
      <p:bldP spid="4" grpId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DC61A2-45ED-4D53-B167-D8E5043A89BA}"/>
              </a:ext>
            </a:extLst>
          </p:cNvPr>
          <p:cNvSpPr txBox="1"/>
          <p:nvPr/>
        </p:nvSpPr>
        <p:spPr>
          <a:xfrm>
            <a:off x="4807827" y="2967335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진행상황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296BF6-17D4-4E15-A206-AF6F83D2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193" y="714375"/>
            <a:ext cx="2381250" cy="542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DC131-41AA-48D9-8EE1-7FDC904DE63C}"/>
              </a:ext>
            </a:extLst>
          </p:cNvPr>
          <p:cNvSpPr txBox="1"/>
          <p:nvPr/>
        </p:nvSpPr>
        <p:spPr>
          <a:xfrm>
            <a:off x="2262899" y="1363654"/>
            <a:ext cx="3563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불용어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사전 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495A7-800C-433D-9555-1142BAF34176}"/>
              </a:ext>
            </a:extLst>
          </p:cNvPr>
          <p:cNvSpPr txBox="1"/>
          <p:nvPr/>
        </p:nvSpPr>
        <p:spPr>
          <a:xfrm>
            <a:off x="1993594" y="3063633"/>
            <a:ext cx="4102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형용사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빈도 수 추출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C1A12-974C-43B0-80C8-EB37C74955E1}"/>
              </a:ext>
            </a:extLst>
          </p:cNvPr>
          <p:cNvSpPr txBox="1"/>
          <p:nvPr/>
        </p:nvSpPr>
        <p:spPr>
          <a:xfrm>
            <a:off x="2262899" y="4696500"/>
            <a:ext cx="3616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특징에 따른 나열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7C2CF-3FB4-44B4-9E21-94D9DF1F7432}"/>
              </a:ext>
            </a:extLst>
          </p:cNvPr>
          <p:cNvSpPr txBox="1"/>
          <p:nvPr/>
        </p:nvSpPr>
        <p:spPr>
          <a:xfrm>
            <a:off x="3114413" y="554822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 </a:t>
            </a:r>
            <a:r>
              <a:rPr lang="ko-KR" altLang="en-US" sz="3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전처리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3EA5A6-77C2-464B-9F28-E271C9AEF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1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971 -0.3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92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445417-8D3C-459F-B89D-DF3F9B93CC98}"/>
              </a:ext>
            </a:extLst>
          </p:cNvPr>
          <p:cNvSpPr txBox="1"/>
          <p:nvPr/>
        </p:nvSpPr>
        <p:spPr>
          <a:xfrm>
            <a:off x="5099573" y="2967335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C751B-23E9-4DE3-AC76-4BAE0786D694}"/>
              </a:ext>
            </a:extLst>
          </p:cNvPr>
          <p:cNvSpPr txBox="1"/>
          <p:nvPr/>
        </p:nvSpPr>
        <p:spPr>
          <a:xfrm>
            <a:off x="4858319" y="1190727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불용어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80B23-C37F-4942-AF19-ED120BC96950}"/>
              </a:ext>
            </a:extLst>
          </p:cNvPr>
          <p:cNvSpPr txBox="1"/>
          <p:nvPr/>
        </p:nvSpPr>
        <p:spPr>
          <a:xfrm>
            <a:off x="640017" y="3075057"/>
            <a:ext cx="10902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현재 방식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전처리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시 무관한 결과 </a:t>
            </a:r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불용어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사전에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A6BED-5632-432D-96E9-7C44DC1ECBA7}"/>
              </a:ext>
            </a:extLst>
          </p:cNvPr>
          <p:cNvSpPr txBox="1"/>
          <p:nvPr/>
        </p:nvSpPr>
        <p:spPr>
          <a:xfrm>
            <a:off x="1106491" y="4959387"/>
            <a:ext cx="9969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문제점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무관한 결과 발생 시 사전에 추가해야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8E9D8-E0E3-40D9-BE5E-93680C37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3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956 -0.3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84" y="-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C751B-23E9-4DE3-AC76-4BAE0786D694}"/>
              </a:ext>
            </a:extLst>
          </p:cNvPr>
          <p:cNvSpPr txBox="1"/>
          <p:nvPr/>
        </p:nvSpPr>
        <p:spPr>
          <a:xfrm>
            <a:off x="4620272" y="1206995"/>
            <a:ext cx="2951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무관한 포스팅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80B23-C37F-4942-AF19-ED120BC96950}"/>
              </a:ext>
            </a:extLst>
          </p:cNvPr>
          <p:cNvSpPr txBox="1"/>
          <p:nvPr/>
        </p:nvSpPr>
        <p:spPr>
          <a:xfrm>
            <a:off x="820354" y="3075057"/>
            <a:ext cx="10706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문제점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키워드만 가지고 있고 전혀 관련 없는 포스팅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D5D99-7353-4219-8996-54908D72F7F1}"/>
              </a:ext>
            </a:extLst>
          </p:cNvPr>
          <p:cNvSpPr txBox="1"/>
          <p:nvPr/>
        </p:nvSpPr>
        <p:spPr>
          <a:xfrm>
            <a:off x="469385" y="242230"/>
            <a:ext cx="1994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E7E430-3024-46B8-94E9-90593801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698" y="107405"/>
            <a:ext cx="1029724" cy="15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06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157</Words>
  <Application>Microsoft Office PowerPoint</Application>
  <PresentationFormat>와이드스크린</PresentationFormat>
  <Paragraphs>52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배달의민족 한나체 Pro</vt:lpstr>
      <vt:lpstr>맑은 고딕</vt:lpstr>
      <vt:lpstr>Office 테마</vt:lpstr>
      <vt:lpstr>"배달추천"</vt:lpstr>
      <vt:lpstr>먹고 싶은 음식의 특징을 입력하면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사용할 개발 도구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박형준</dc:creator>
  <cp:lastModifiedBy>김주호</cp:lastModifiedBy>
  <cp:revision>24</cp:revision>
  <dcterms:created xsi:type="dcterms:W3CDTF">2021-06-30T02:23:57Z</dcterms:created>
  <dcterms:modified xsi:type="dcterms:W3CDTF">2021-07-21T06:35:40Z</dcterms:modified>
</cp:coreProperties>
</file>