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F40"/>
    <a:srgbClr val="D17E05"/>
    <a:srgbClr val="F9A11B"/>
    <a:srgbClr val="F94E3F"/>
    <a:srgbClr val="EC7357"/>
    <a:srgbClr val="8CD790"/>
    <a:srgbClr val="2AC1BC"/>
    <a:srgbClr val="209491"/>
    <a:srgbClr val="548687"/>
    <a:srgbClr val="FDD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9E7E0-3B5E-44BC-A59E-60B34D47774E}" v="35" dt="2021-07-01T12:48:16.113"/>
    <p1510:client id="{4247A2D3-C3C2-4F66-B54A-CD498605BB6E}" v="1" dt="2021-07-01T12:49:31.488"/>
    <p1510:client id="{E93C3FCF-800D-4636-8644-D4DDC484A8A4}" v="20" dt="2021-07-01T14:27:12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형준" userId="3c83277e-4177-4ab1-a853-d61811b659c8" providerId="ADAL" clId="{36C9E7E0-3B5E-44BC-A59E-60B34D47774E}"/>
    <pc:docChg chg="undo custSel addSld delSld modSld">
      <pc:chgData name="박형준" userId="3c83277e-4177-4ab1-a853-d61811b659c8" providerId="ADAL" clId="{36C9E7E0-3B5E-44BC-A59E-60B34D47774E}" dt="2021-07-01T12:48:46.285" v="1083" actId="47"/>
      <pc:docMkLst>
        <pc:docMk/>
      </pc:docMkLst>
      <pc:sldChg chg="addSp delSp modSp del">
        <pc:chgData name="박형준" userId="3c83277e-4177-4ab1-a853-d61811b659c8" providerId="ADAL" clId="{36C9E7E0-3B5E-44BC-A59E-60B34D47774E}" dt="2021-07-01T12:48:46.285" v="1083" actId="47"/>
        <pc:sldMkLst>
          <pc:docMk/>
          <pc:sldMk cId="513447413" sldId="256"/>
        </pc:sldMkLst>
        <pc:picChg chg="add del mod">
          <ac:chgData name="박형준" userId="3c83277e-4177-4ab1-a853-d61811b659c8" providerId="ADAL" clId="{36C9E7E0-3B5E-44BC-A59E-60B34D47774E}" dt="2021-07-01T12:28:50.566" v="204"/>
          <ac:picMkLst>
            <pc:docMk/>
            <pc:sldMk cId="513447413" sldId="256"/>
            <ac:picMk id="8" creationId="{F4D7C224-E0EE-4BFF-AF21-5918521C5950}"/>
          </ac:picMkLst>
        </pc:picChg>
        <pc:picChg chg="add del mod">
          <ac:chgData name="박형준" userId="3c83277e-4177-4ab1-a853-d61811b659c8" providerId="ADAL" clId="{36C9E7E0-3B5E-44BC-A59E-60B34D47774E}" dt="2021-07-01T12:28:50.566" v="204"/>
          <ac:picMkLst>
            <pc:docMk/>
            <pc:sldMk cId="513447413" sldId="256"/>
            <ac:picMk id="9" creationId="{66143113-A67A-478F-8737-94E70DB99B39}"/>
          </ac:picMkLst>
        </pc:picChg>
        <pc:picChg chg="add mod">
          <ac:chgData name="박형준" userId="3c83277e-4177-4ab1-a853-d61811b659c8" providerId="ADAL" clId="{36C9E7E0-3B5E-44BC-A59E-60B34D47774E}" dt="2021-07-01T12:28:57.603" v="206"/>
          <ac:picMkLst>
            <pc:docMk/>
            <pc:sldMk cId="513447413" sldId="256"/>
            <ac:picMk id="10" creationId="{A155A817-003E-419B-8193-EC66E0FE37F0}"/>
          </ac:picMkLst>
        </pc:picChg>
        <pc:picChg chg="add mod">
          <ac:chgData name="박형준" userId="3c83277e-4177-4ab1-a853-d61811b659c8" providerId="ADAL" clId="{36C9E7E0-3B5E-44BC-A59E-60B34D47774E}" dt="2021-07-01T12:28:57.603" v="206"/>
          <ac:picMkLst>
            <pc:docMk/>
            <pc:sldMk cId="513447413" sldId="256"/>
            <ac:picMk id="11" creationId="{6C8F9C75-D858-4339-A8F5-4BD0CFF2D5B4}"/>
          </ac:picMkLst>
        </pc:picChg>
      </pc:sldChg>
      <pc:sldChg chg="addSp delSp modSp mod">
        <pc:chgData name="박형준" userId="3c83277e-4177-4ab1-a853-d61811b659c8" providerId="ADAL" clId="{36C9E7E0-3B5E-44BC-A59E-60B34D47774E}" dt="2021-07-01T12:44:43.892" v="974" actId="1038"/>
        <pc:sldMkLst>
          <pc:docMk/>
          <pc:sldMk cId="134655688" sldId="258"/>
        </pc:sldMkLst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2" creationId="{4B88647F-5EB5-4FD6-B7C6-5D8224BA149F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3" creationId="{5F566AF7-7213-4E6E-A72A-58698B5F39C3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4" creationId="{490DAF41-CA64-4422-B837-FE458B445E82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5" creationId="{04978F54-2618-4944-94B5-E6FB00A0007B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6" creationId="{545E5AB2-6FD5-43F0-97BA-007FAF0AAA42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7" creationId="{926EAB1A-AE50-48C2-A587-51DE1B3483FF}"/>
          </ac:spMkLst>
        </pc:spChg>
        <pc:spChg chg="add del mod">
          <ac:chgData name="박형준" userId="3c83277e-4177-4ab1-a853-d61811b659c8" providerId="ADAL" clId="{36C9E7E0-3B5E-44BC-A59E-60B34D47774E}" dt="2021-07-01T12:44:20.680" v="963" actId="14100"/>
          <ac:spMkLst>
            <pc:docMk/>
            <pc:sldMk cId="134655688" sldId="258"/>
            <ac:spMk id="8" creationId="{3C4B8B8D-911A-4A1D-A59B-A18D21AEFFC9}"/>
          </ac:spMkLst>
        </pc:spChg>
        <pc:spChg chg="add del mod">
          <ac:chgData name="박형준" userId="3c83277e-4177-4ab1-a853-d61811b659c8" providerId="ADAL" clId="{36C9E7E0-3B5E-44BC-A59E-60B34D47774E}" dt="2021-07-01T12:42:24.144" v="951"/>
          <ac:spMkLst>
            <pc:docMk/>
            <pc:sldMk cId="134655688" sldId="258"/>
            <ac:spMk id="14" creationId="{A21A01A7-8981-450A-B684-4F8171A87F57}"/>
          </ac:spMkLst>
        </pc:spChg>
        <pc:spChg chg="add del mod">
          <ac:chgData name="박형준" userId="3c83277e-4177-4ab1-a853-d61811b659c8" providerId="ADAL" clId="{36C9E7E0-3B5E-44BC-A59E-60B34D47774E}" dt="2021-07-01T12:42:24.144" v="951"/>
          <ac:spMkLst>
            <pc:docMk/>
            <pc:sldMk cId="134655688" sldId="258"/>
            <ac:spMk id="15" creationId="{DF75D603-9F0B-4226-A5C3-AA89B8A34D63}"/>
          </ac:spMkLst>
        </pc:spChg>
        <pc:spChg chg="add del mod">
          <ac:chgData name="박형준" userId="3c83277e-4177-4ab1-a853-d61811b659c8" providerId="ADAL" clId="{36C9E7E0-3B5E-44BC-A59E-60B34D47774E}" dt="2021-07-01T12:42:24.144" v="951"/>
          <ac:spMkLst>
            <pc:docMk/>
            <pc:sldMk cId="134655688" sldId="258"/>
            <ac:spMk id="16" creationId="{AFBFF2C3-EA12-4622-91A6-65C4ED9DDF25}"/>
          </ac:spMkLst>
        </pc:spChg>
        <pc:spChg chg="add del mod">
          <ac:chgData name="박형준" userId="3c83277e-4177-4ab1-a853-d61811b659c8" providerId="ADAL" clId="{36C9E7E0-3B5E-44BC-A59E-60B34D47774E}" dt="2021-07-01T12:42:43.095" v="955"/>
          <ac:spMkLst>
            <pc:docMk/>
            <pc:sldMk cId="134655688" sldId="258"/>
            <ac:spMk id="17" creationId="{A29D2890-7F59-47A2-92AC-C22AF35F6CA5}"/>
          </ac:spMkLst>
        </pc:spChg>
        <pc:spChg chg="add del mod">
          <ac:chgData name="박형준" userId="3c83277e-4177-4ab1-a853-d61811b659c8" providerId="ADAL" clId="{36C9E7E0-3B5E-44BC-A59E-60B34D47774E}" dt="2021-07-01T12:42:43.095" v="955"/>
          <ac:spMkLst>
            <pc:docMk/>
            <pc:sldMk cId="134655688" sldId="258"/>
            <ac:spMk id="18" creationId="{F8EE3D39-D139-4392-89F6-642CE6F447CD}"/>
          </ac:spMkLst>
        </pc:spChg>
        <pc:spChg chg="add del mod">
          <ac:chgData name="박형준" userId="3c83277e-4177-4ab1-a853-d61811b659c8" providerId="ADAL" clId="{36C9E7E0-3B5E-44BC-A59E-60B34D47774E}" dt="2021-07-01T12:42:43.095" v="955"/>
          <ac:spMkLst>
            <pc:docMk/>
            <pc:sldMk cId="134655688" sldId="258"/>
            <ac:spMk id="19" creationId="{13C3A3F3-2269-446F-81A6-50C33033C300}"/>
          </ac:spMkLst>
        </pc:spChg>
        <pc:picChg chg="mod modCrop">
          <ac:chgData name="박형준" userId="3c83277e-4177-4ab1-a853-d61811b659c8" providerId="ADAL" clId="{36C9E7E0-3B5E-44BC-A59E-60B34D47774E}" dt="2021-07-01T12:44:03.873" v="960" actId="732"/>
          <ac:picMkLst>
            <pc:docMk/>
            <pc:sldMk cId="134655688" sldId="258"/>
            <ac:picMk id="9" creationId="{2D8DA188-25B8-445F-B104-0412BE26D461}"/>
          </ac:picMkLst>
        </pc:picChg>
        <pc:picChg chg="add del mod">
          <ac:chgData name="박형준" userId="3c83277e-4177-4ab1-a853-d61811b659c8" providerId="ADAL" clId="{36C9E7E0-3B5E-44BC-A59E-60B34D47774E}" dt="2021-07-01T12:28:49.816" v="202"/>
          <ac:picMkLst>
            <pc:docMk/>
            <pc:sldMk cId="134655688" sldId="258"/>
            <ac:picMk id="10" creationId="{06D930D3-C7E5-43BD-AE05-7318CF6E4AEF}"/>
          </ac:picMkLst>
        </pc:picChg>
        <pc:picChg chg="add del mod">
          <ac:chgData name="박형준" userId="3c83277e-4177-4ab1-a853-d61811b659c8" providerId="ADAL" clId="{36C9E7E0-3B5E-44BC-A59E-60B34D47774E}" dt="2021-07-01T12:28:49.816" v="202"/>
          <ac:picMkLst>
            <pc:docMk/>
            <pc:sldMk cId="134655688" sldId="258"/>
            <ac:picMk id="11" creationId="{97086AA2-4DDD-4423-975F-D708DBCDE72A}"/>
          </ac:picMkLst>
        </pc:picChg>
        <pc:picChg chg="add mod">
          <ac:chgData name="박형준" userId="3c83277e-4177-4ab1-a853-d61811b659c8" providerId="ADAL" clId="{36C9E7E0-3B5E-44BC-A59E-60B34D47774E}" dt="2021-07-01T12:28:58.526" v="208"/>
          <ac:picMkLst>
            <pc:docMk/>
            <pc:sldMk cId="134655688" sldId="258"/>
            <ac:picMk id="12" creationId="{5E18CE13-CD1A-4BEB-B419-F0920976E229}"/>
          </ac:picMkLst>
        </pc:picChg>
        <pc:picChg chg="add mod">
          <ac:chgData name="박형준" userId="3c83277e-4177-4ab1-a853-d61811b659c8" providerId="ADAL" clId="{36C9E7E0-3B5E-44BC-A59E-60B34D47774E}" dt="2021-07-01T12:28:58.526" v="208"/>
          <ac:picMkLst>
            <pc:docMk/>
            <pc:sldMk cId="134655688" sldId="258"/>
            <ac:picMk id="13" creationId="{33ED4E62-9719-44DE-A211-3642CBC0608B}"/>
          </ac:picMkLst>
        </pc:picChg>
      </pc:sldChg>
      <pc:sldChg chg="addSp delSp modSp del mod setBg">
        <pc:chgData name="박형준" userId="3c83277e-4177-4ab1-a853-d61811b659c8" providerId="ADAL" clId="{36C9E7E0-3B5E-44BC-A59E-60B34D47774E}" dt="2021-07-01T12:48:45.863" v="1082" actId="47"/>
        <pc:sldMkLst>
          <pc:docMk/>
          <pc:sldMk cId="2091763130" sldId="259"/>
        </pc:sldMkLst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2" creationId="{4B88647F-5EB5-4FD6-B7C6-5D8224BA149F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3" creationId="{5F566AF7-7213-4E6E-A72A-58698B5F39C3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4" creationId="{490DAF41-CA64-4422-B837-FE458B445E82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5" creationId="{04978F54-2618-4944-94B5-E6FB00A0007B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6" creationId="{545E5AB2-6FD5-43F0-97BA-007FAF0AAA42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7" creationId="{926EAB1A-AE50-48C2-A587-51DE1B3483FF}"/>
          </ac:spMkLst>
        </pc:spChg>
        <pc:spChg chg="add mod">
          <ac:chgData name="박형준" userId="3c83277e-4177-4ab1-a853-d61811b659c8" providerId="ADAL" clId="{36C9E7E0-3B5E-44BC-A59E-60B34D47774E}" dt="2021-07-01T12:34:45.103" v="248" actId="255"/>
          <ac:spMkLst>
            <pc:docMk/>
            <pc:sldMk cId="2091763130" sldId="259"/>
            <ac:spMk id="12" creationId="{F8E1BA2D-FC88-4ACC-A971-0A491F42C020}"/>
          </ac:spMkLst>
        </pc:spChg>
        <pc:spChg chg="add mod">
          <ac:chgData name="박형준" userId="3c83277e-4177-4ab1-a853-d61811b659c8" providerId="ADAL" clId="{36C9E7E0-3B5E-44BC-A59E-60B34D47774E}" dt="2021-07-01T12:34:12.661" v="246" actId="1076"/>
          <ac:spMkLst>
            <pc:docMk/>
            <pc:sldMk cId="2091763130" sldId="259"/>
            <ac:spMk id="13" creationId="{40B4BA04-9693-4C8B-974B-99F87321FD68}"/>
          </ac:spMkLst>
        </pc:spChg>
        <pc:spChg chg="add mod">
          <ac:chgData name="박형준" userId="3c83277e-4177-4ab1-a853-d61811b659c8" providerId="ADAL" clId="{36C9E7E0-3B5E-44BC-A59E-60B34D47774E}" dt="2021-07-01T12:36:16.387" v="259" actId="1076"/>
          <ac:spMkLst>
            <pc:docMk/>
            <pc:sldMk cId="2091763130" sldId="259"/>
            <ac:spMk id="14" creationId="{CD5D8FF7-F874-44CB-9946-3E9B22F53BBF}"/>
          </ac:spMkLst>
        </pc:spChg>
        <pc:spChg chg="add del mod ord">
          <ac:chgData name="박형준" userId="3c83277e-4177-4ab1-a853-d61811b659c8" providerId="ADAL" clId="{36C9E7E0-3B5E-44BC-A59E-60B34D47774E}" dt="2021-07-01T12:42:30.669" v="953" actId="478"/>
          <ac:spMkLst>
            <pc:docMk/>
            <pc:sldMk cId="2091763130" sldId="259"/>
            <ac:spMk id="15" creationId="{DCB6600C-655F-42A1-9508-2AF330045FAF}"/>
          </ac:spMkLst>
        </pc:spChg>
        <pc:picChg chg="add del mod">
          <ac:chgData name="박형준" userId="3c83277e-4177-4ab1-a853-d61811b659c8" providerId="ADAL" clId="{36C9E7E0-3B5E-44BC-A59E-60B34D47774E}" dt="2021-07-01T12:28:50.020" v="203"/>
          <ac:picMkLst>
            <pc:docMk/>
            <pc:sldMk cId="2091763130" sldId="259"/>
            <ac:picMk id="8" creationId="{7D727BD6-7713-45D3-83D4-D1C13134FAD0}"/>
          </ac:picMkLst>
        </pc:picChg>
        <pc:picChg chg="add del mod">
          <ac:chgData name="박형준" userId="3c83277e-4177-4ab1-a853-d61811b659c8" providerId="ADAL" clId="{36C9E7E0-3B5E-44BC-A59E-60B34D47774E}" dt="2021-07-01T12:28:50.020" v="203"/>
          <ac:picMkLst>
            <pc:docMk/>
            <pc:sldMk cId="2091763130" sldId="259"/>
            <ac:picMk id="9" creationId="{9CAE2284-B5A5-4125-A739-46A7F5880D4B}"/>
          </ac:picMkLst>
        </pc:picChg>
        <pc:picChg chg="add mod">
          <ac:chgData name="박형준" userId="3c83277e-4177-4ab1-a853-d61811b659c8" providerId="ADAL" clId="{36C9E7E0-3B5E-44BC-A59E-60B34D47774E}" dt="2021-07-01T12:28:58.043" v="207"/>
          <ac:picMkLst>
            <pc:docMk/>
            <pc:sldMk cId="2091763130" sldId="259"/>
            <ac:picMk id="10" creationId="{4C64FA11-7ADE-4D4E-B6AE-7CF0AEE4F531}"/>
          </ac:picMkLst>
        </pc:picChg>
        <pc:picChg chg="add mod">
          <ac:chgData name="박형준" userId="3c83277e-4177-4ab1-a853-d61811b659c8" providerId="ADAL" clId="{36C9E7E0-3B5E-44BC-A59E-60B34D47774E}" dt="2021-07-01T12:28:58.043" v="207"/>
          <ac:picMkLst>
            <pc:docMk/>
            <pc:sldMk cId="2091763130" sldId="259"/>
            <ac:picMk id="11" creationId="{96B704CD-0C3D-463C-9B49-82E2E6FBBAA8}"/>
          </ac:picMkLst>
        </pc:picChg>
      </pc:sldChg>
      <pc:sldChg chg="addSp delSp modSp mod">
        <pc:chgData name="박형준" userId="3c83277e-4177-4ab1-a853-d61811b659c8" providerId="ADAL" clId="{36C9E7E0-3B5E-44BC-A59E-60B34D47774E}" dt="2021-07-01T12:48:37.339" v="1079" actId="1076"/>
        <pc:sldMkLst>
          <pc:docMk/>
          <pc:sldMk cId="2202602930" sldId="260"/>
        </pc:sldMkLst>
        <pc:spChg chg="add del mod">
          <ac:chgData name="박형준" userId="3c83277e-4177-4ab1-a853-d61811b659c8" providerId="ADAL" clId="{36C9E7E0-3B5E-44BC-A59E-60B34D47774E}" dt="2021-07-01T12:07:22.171" v="165" actId="21"/>
          <ac:spMkLst>
            <pc:docMk/>
            <pc:sldMk cId="2202602930" sldId="260"/>
            <ac:spMk id="2" creationId="{C3ECE198-24CC-4E52-969A-1DC30C73310C}"/>
          </ac:spMkLst>
        </pc:spChg>
        <pc:spChg chg="mod">
          <ac:chgData name="박형준" userId="3c83277e-4177-4ab1-a853-d61811b659c8" providerId="ADAL" clId="{36C9E7E0-3B5E-44BC-A59E-60B34D47774E}" dt="2021-07-01T12:46:02.752" v="984" actId="255"/>
          <ac:spMkLst>
            <pc:docMk/>
            <pc:sldMk cId="2202602930" sldId="260"/>
            <ac:spMk id="13" creationId="{C696C552-3235-4406-985A-0564A940EC7D}"/>
          </ac:spMkLst>
        </pc:spChg>
        <pc:spChg chg="mod">
          <ac:chgData name="박형준" userId="3c83277e-4177-4ab1-a853-d61811b659c8" providerId="ADAL" clId="{36C9E7E0-3B5E-44BC-A59E-60B34D47774E}" dt="2021-07-01T12:06:10.237" v="73" actId="207"/>
          <ac:spMkLst>
            <pc:docMk/>
            <pc:sldMk cId="2202602930" sldId="260"/>
            <ac:spMk id="14" creationId="{F9EB3102-0879-4E10-AC84-27A71E349498}"/>
          </ac:spMkLst>
        </pc:spChg>
        <pc:spChg chg="mod">
          <ac:chgData name="박형준" userId="3c83277e-4177-4ab1-a853-d61811b659c8" providerId="ADAL" clId="{36C9E7E0-3B5E-44BC-A59E-60B34D47774E}" dt="2021-07-01T12:06:01.768" v="65" actId="29295"/>
          <ac:spMkLst>
            <pc:docMk/>
            <pc:sldMk cId="2202602930" sldId="260"/>
            <ac:spMk id="15" creationId="{15D6FC13-EDF6-460D-9D8F-AC8E5720058B}"/>
          </ac:spMkLst>
        </pc:spChg>
        <pc:spChg chg="mod">
          <ac:chgData name="박형준" userId="3c83277e-4177-4ab1-a853-d61811b659c8" providerId="ADAL" clId="{36C9E7E0-3B5E-44BC-A59E-60B34D47774E}" dt="2021-07-01T12:06:17.335" v="82" actId="207"/>
          <ac:spMkLst>
            <pc:docMk/>
            <pc:sldMk cId="2202602930" sldId="260"/>
            <ac:spMk id="16" creationId="{AA4FCBC3-4AAF-405C-9651-E847013CB9E7}"/>
          </ac:spMkLst>
        </pc:spChg>
        <pc:spChg chg="mod">
          <ac:chgData name="박형준" userId="3c83277e-4177-4ab1-a853-d61811b659c8" providerId="ADAL" clId="{36C9E7E0-3B5E-44BC-A59E-60B34D47774E}" dt="2021-07-01T12:06:56.022" v="129" actId="207"/>
          <ac:spMkLst>
            <pc:docMk/>
            <pc:sldMk cId="2202602930" sldId="260"/>
            <ac:spMk id="17" creationId="{3CF15BBE-CC6C-4658-8F95-4C1F0D3B17AE}"/>
          </ac:spMkLst>
        </pc:spChg>
        <pc:spChg chg="mod">
          <ac:chgData name="박형준" userId="3c83277e-4177-4ab1-a853-d61811b659c8" providerId="ADAL" clId="{36C9E7E0-3B5E-44BC-A59E-60B34D47774E}" dt="2021-07-01T12:06:47.824" v="124" actId="1038"/>
          <ac:spMkLst>
            <pc:docMk/>
            <pc:sldMk cId="2202602930" sldId="260"/>
            <ac:spMk id="19" creationId="{C5646EE8-4E8B-4B0B-84FE-8BD0FF806696}"/>
          </ac:spMkLst>
        </pc:spChg>
        <pc:spChg chg="add del mod">
          <ac:chgData name="박형준" userId="3c83277e-4177-4ab1-a853-d61811b659c8" providerId="ADAL" clId="{36C9E7E0-3B5E-44BC-A59E-60B34D47774E}" dt="2021-07-01T12:07:22.171" v="165" actId="21"/>
          <ac:spMkLst>
            <pc:docMk/>
            <pc:sldMk cId="2202602930" sldId="260"/>
            <ac:spMk id="23" creationId="{7ADB04FA-3DEB-48D6-912E-9885B8589514}"/>
          </ac:spMkLst>
        </pc:spChg>
        <pc:spChg chg="add del mod">
          <ac:chgData name="박형준" userId="3c83277e-4177-4ab1-a853-d61811b659c8" providerId="ADAL" clId="{36C9E7E0-3B5E-44BC-A59E-60B34D47774E}" dt="2021-07-01T12:07:22.171" v="165" actId="21"/>
          <ac:spMkLst>
            <pc:docMk/>
            <pc:sldMk cId="2202602930" sldId="260"/>
            <ac:spMk id="24" creationId="{D8691C36-1DBA-46BD-A979-24157D2352C1}"/>
          </ac:spMkLst>
        </pc:spChg>
        <pc:spChg chg="add mod">
          <ac:chgData name="박형준" userId="3c83277e-4177-4ab1-a853-d61811b659c8" providerId="ADAL" clId="{36C9E7E0-3B5E-44BC-A59E-60B34D47774E}" dt="2021-07-01T12:48:37.339" v="1079" actId="1076"/>
          <ac:spMkLst>
            <pc:docMk/>
            <pc:sldMk cId="2202602930" sldId="260"/>
            <ac:spMk id="29" creationId="{6BEBAE8D-5394-4726-AB6C-DEB5B5F505BD}"/>
          </ac:spMkLst>
        </pc:spChg>
        <pc:grpChg chg="mod">
          <ac:chgData name="박형준" userId="3c83277e-4177-4ab1-a853-d61811b659c8" providerId="ADAL" clId="{36C9E7E0-3B5E-44BC-A59E-60B34D47774E}" dt="2021-07-01T12:46:59.966" v="999" actId="1076"/>
          <ac:grpSpMkLst>
            <pc:docMk/>
            <pc:sldMk cId="2202602930" sldId="260"/>
            <ac:grpSpMk id="20" creationId="{7D891578-6470-461A-B4A1-76A91E438D43}"/>
          </ac:grpSpMkLst>
        </pc:grpChg>
        <pc:grpChg chg="mod ord">
          <ac:chgData name="박형준" userId="3c83277e-4177-4ab1-a853-d61811b659c8" providerId="ADAL" clId="{36C9E7E0-3B5E-44BC-A59E-60B34D47774E}" dt="2021-07-01T12:46:59.966" v="999" actId="1076"/>
          <ac:grpSpMkLst>
            <pc:docMk/>
            <pc:sldMk cId="2202602930" sldId="260"/>
            <ac:grpSpMk id="21" creationId="{C9AFD6F9-BC9F-44BE-A65D-6535148ADA7E}"/>
          </ac:grpSpMkLst>
        </pc:grpChg>
        <pc:grpChg chg="mod ord">
          <ac:chgData name="박형준" userId="3c83277e-4177-4ab1-a853-d61811b659c8" providerId="ADAL" clId="{36C9E7E0-3B5E-44BC-A59E-60B34D47774E}" dt="2021-07-01T12:46:59.966" v="999" actId="1076"/>
          <ac:grpSpMkLst>
            <pc:docMk/>
            <pc:sldMk cId="2202602930" sldId="260"/>
            <ac:grpSpMk id="22" creationId="{A8ADE608-3F2F-4DC9-B351-98DF2C08464B}"/>
          </ac:grpSpMkLst>
        </pc:grpChg>
        <pc:picChg chg="add del mod">
          <ac:chgData name="박형준" userId="3c83277e-4177-4ab1-a853-d61811b659c8" providerId="ADAL" clId="{36C9E7E0-3B5E-44BC-A59E-60B34D47774E}" dt="2021-07-01T12:28:49.491" v="201"/>
          <ac:picMkLst>
            <pc:docMk/>
            <pc:sldMk cId="2202602930" sldId="260"/>
            <ac:picMk id="25" creationId="{ED2DAEC7-D5C1-4774-84EC-A78351E9D49F}"/>
          </ac:picMkLst>
        </pc:picChg>
        <pc:picChg chg="add del mod">
          <ac:chgData name="박형준" userId="3c83277e-4177-4ab1-a853-d61811b659c8" providerId="ADAL" clId="{36C9E7E0-3B5E-44BC-A59E-60B34D47774E}" dt="2021-07-01T12:28:49.491" v="201"/>
          <ac:picMkLst>
            <pc:docMk/>
            <pc:sldMk cId="2202602930" sldId="260"/>
            <ac:picMk id="26" creationId="{CEAFC297-AA67-4907-A0FC-64510F23D60E}"/>
          </ac:picMkLst>
        </pc:picChg>
        <pc:picChg chg="add mod">
          <ac:chgData name="박형준" userId="3c83277e-4177-4ab1-a853-d61811b659c8" providerId="ADAL" clId="{36C9E7E0-3B5E-44BC-A59E-60B34D47774E}" dt="2021-07-01T12:28:58.868" v="209"/>
          <ac:picMkLst>
            <pc:docMk/>
            <pc:sldMk cId="2202602930" sldId="260"/>
            <ac:picMk id="27" creationId="{C613C1C4-3228-40C7-9550-2F31000AB198}"/>
          </ac:picMkLst>
        </pc:picChg>
        <pc:picChg chg="add mod">
          <ac:chgData name="박형준" userId="3c83277e-4177-4ab1-a853-d61811b659c8" providerId="ADAL" clId="{36C9E7E0-3B5E-44BC-A59E-60B34D47774E}" dt="2021-07-01T12:28:58.868" v="209"/>
          <ac:picMkLst>
            <pc:docMk/>
            <pc:sldMk cId="2202602930" sldId="260"/>
            <ac:picMk id="28" creationId="{94A880F7-BDA6-446C-BB2C-E0C9A4261C6D}"/>
          </ac:picMkLst>
        </pc:picChg>
      </pc:sldChg>
      <pc:sldChg chg="addSp modSp new del">
        <pc:chgData name="박형준" userId="3c83277e-4177-4ab1-a853-d61811b659c8" providerId="ADAL" clId="{36C9E7E0-3B5E-44BC-A59E-60B34D47774E}" dt="2021-07-01T12:48:44.150" v="1080" actId="47"/>
        <pc:sldMkLst>
          <pc:docMk/>
          <pc:sldMk cId="1665662041" sldId="261"/>
        </pc:sldMkLst>
        <pc:spChg chg="add mod">
          <ac:chgData name="박형준" userId="3c83277e-4177-4ab1-a853-d61811b659c8" providerId="ADAL" clId="{36C9E7E0-3B5E-44BC-A59E-60B34D47774E}" dt="2021-07-01T12:07:25.725" v="167"/>
          <ac:spMkLst>
            <pc:docMk/>
            <pc:sldMk cId="1665662041" sldId="261"/>
            <ac:spMk id="4" creationId="{E15709E2-C64D-4020-B53D-82F6E20191E5}"/>
          </ac:spMkLst>
        </pc:spChg>
        <pc:spChg chg="add mod">
          <ac:chgData name="박형준" userId="3c83277e-4177-4ab1-a853-d61811b659c8" providerId="ADAL" clId="{36C9E7E0-3B5E-44BC-A59E-60B34D47774E}" dt="2021-07-01T12:07:25.725" v="167"/>
          <ac:spMkLst>
            <pc:docMk/>
            <pc:sldMk cId="1665662041" sldId="261"/>
            <ac:spMk id="5" creationId="{9B632C0E-F014-480D-A4AB-C39A4C469D4B}"/>
          </ac:spMkLst>
        </pc:spChg>
        <pc:spChg chg="add mod">
          <ac:chgData name="박형준" userId="3c83277e-4177-4ab1-a853-d61811b659c8" providerId="ADAL" clId="{36C9E7E0-3B5E-44BC-A59E-60B34D47774E}" dt="2021-07-01T12:07:25.725" v="167"/>
          <ac:spMkLst>
            <pc:docMk/>
            <pc:sldMk cId="1665662041" sldId="261"/>
            <ac:spMk id="6" creationId="{7B4E405D-213E-431C-B1ED-82027CCDC033}"/>
          </ac:spMkLst>
        </pc:spChg>
      </pc:sldChg>
      <pc:sldChg chg="addSp delSp modSp new del mod">
        <pc:chgData name="박형준" userId="3c83277e-4177-4ab1-a853-d61811b659c8" providerId="ADAL" clId="{36C9E7E0-3B5E-44BC-A59E-60B34D47774E}" dt="2021-07-01T12:48:44.982" v="1081" actId="47"/>
        <pc:sldMkLst>
          <pc:docMk/>
          <pc:sldMk cId="4055805835" sldId="262"/>
        </pc:sldMkLst>
        <pc:spChg chg="del">
          <ac:chgData name="박형준" userId="3c83277e-4177-4ab1-a853-d61811b659c8" providerId="ADAL" clId="{36C9E7E0-3B5E-44BC-A59E-60B34D47774E}" dt="2021-07-01T12:20:32.528" v="170" actId="478"/>
          <ac:spMkLst>
            <pc:docMk/>
            <pc:sldMk cId="4055805835" sldId="262"/>
            <ac:spMk id="2" creationId="{D31DEBF0-97F5-4DDF-8790-99E5F8CA7255}"/>
          </ac:spMkLst>
        </pc:spChg>
        <pc:spChg chg="del">
          <ac:chgData name="박형준" userId="3c83277e-4177-4ab1-a853-d61811b659c8" providerId="ADAL" clId="{36C9E7E0-3B5E-44BC-A59E-60B34D47774E}" dt="2021-07-01T12:20:32.528" v="170" actId="478"/>
          <ac:spMkLst>
            <pc:docMk/>
            <pc:sldMk cId="4055805835" sldId="262"/>
            <ac:spMk id="3" creationId="{D9CEFA97-064A-47F2-81D1-43D8F804E227}"/>
          </ac:spMkLst>
        </pc:spChg>
        <pc:spChg chg="add del mod">
          <ac:chgData name="박형준" userId="3c83277e-4177-4ab1-a853-d61811b659c8" providerId="ADAL" clId="{36C9E7E0-3B5E-44BC-A59E-60B34D47774E}" dt="2021-07-01T12:30:55.081" v="211" actId="478"/>
          <ac:spMkLst>
            <pc:docMk/>
            <pc:sldMk cId="4055805835" sldId="262"/>
            <ac:spMk id="4" creationId="{70FB2BED-A8D9-4479-9EBA-33E4ED25EE57}"/>
          </ac:spMkLst>
        </pc:spChg>
        <pc:spChg chg="add mod">
          <ac:chgData name="박형준" userId="3c83277e-4177-4ab1-a853-d61811b659c8" providerId="ADAL" clId="{36C9E7E0-3B5E-44BC-A59E-60B34D47774E}" dt="2021-07-01T12:31:30.940" v="214" actId="1076"/>
          <ac:spMkLst>
            <pc:docMk/>
            <pc:sldMk cId="4055805835" sldId="262"/>
            <ac:spMk id="5" creationId="{279E6BC2-26D2-4FB6-B91A-729790B3BF34}"/>
          </ac:spMkLst>
        </pc:spChg>
        <pc:spChg chg="add mod">
          <ac:chgData name="박형준" userId="3c83277e-4177-4ab1-a853-d61811b659c8" providerId="ADAL" clId="{36C9E7E0-3B5E-44BC-A59E-60B34D47774E}" dt="2021-07-01T12:31:30.940" v="214" actId="1076"/>
          <ac:spMkLst>
            <pc:docMk/>
            <pc:sldMk cId="4055805835" sldId="262"/>
            <ac:spMk id="6" creationId="{B8554490-7C50-4250-B633-EE9A879FCD49}"/>
          </ac:spMkLst>
        </pc:spChg>
        <pc:spChg chg="add del mod">
          <ac:chgData name="박형준" userId="3c83277e-4177-4ab1-a853-d61811b659c8" providerId="ADAL" clId="{36C9E7E0-3B5E-44BC-A59E-60B34D47774E}" dt="2021-07-01T12:30:55.081" v="211" actId="478"/>
          <ac:spMkLst>
            <pc:docMk/>
            <pc:sldMk cId="4055805835" sldId="262"/>
            <ac:spMk id="7" creationId="{35488F46-243E-4C37-A44B-5D42A4A41C96}"/>
          </ac:spMkLst>
        </pc:spChg>
        <pc:spChg chg="add mod">
          <ac:chgData name="박형준" userId="3c83277e-4177-4ab1-a853-d61811b659c8" providerId="ADAL" clId="{36C9E7E0-3B5E-44BC-A59E-60B34D47774E}" dt="2021-07-01T12:31:30.940" v="214" actId="1076"/>
          <ac:spMkLst>
            <pc:docMk/>
            <pc:sldMk cId="4055805835" sldId="262"/>
            <ac:spMk id="8" creationId="{DDB09600-E9D1-4B3E-8150-69C5C76E3E4A}"/>
          </ac:spMkLst>
        </pc:spChg>
        <pc:spChg chg="add del mod">
          <ac:chgData name="박형준" userId="3c83277e-4177-4ab1-a853-d61811b659c8" providerId="ADAL" clId="{36C9E7E0-3B5E-44BC-A59E-60B34D47774E}" dt="2021-07-01T12:30:55.081" v="211" actId="478"/>
          <ac:spMkLst>
            <pc:docMk/>
            <pc:sldMk cId="4055805835" sldId="262"/>
            <ac:spMk id="9" creationId="{72D8FE30-DA54-4DE8-AEB7-205E9A3B4E75}"/>
          </ac:spMkLst>
        </pc:spChg>
        <pc:picChg chg="add mod">
          <ac:chgData name="박형준" userId="3c83277e-4177-4ab1-a853-d61811b659c8" providerId="ADAL" clId="{36C9E7E0-3B5E-44BC-A59E-60B34D47774E}" dt="2021-07-01T12:26:59.403" v="190" actId="1076"/>
          <ac:picMkLst>
            <pc:docMk/>
            <pc:sldMk cId="4055805835" sldId="262"/>
            <ac:picMk id="11" creationId="{52364AC6-3FF8-48F8-8622-041FC0794A6B}"/>
          </ac:picMkLst>
        </pc:picChg>
        <pc:picChg chg="add mod">
          <ac:chgData name="박형준" userId="3c83277e-4177-4ab1-a853-d61811b659c8" providerId="ADAL" clId="{36C9E7E0-3B5E-44BC-A59E-60B34D47774E}" dt="2021-07-01T12:28:50.816" v="205" actId="1076"/>
          <ac:picMkLst>
            <pc:docMk/>
            <pc:sldMk cId="4055805835" sldId="262"/>
            <ac:picMk id="13" creationId="{80AB7A89-761B-4767-8130-176435C2CCBF}"/>
          </ac:picMkLst>
        </pc:picChg>
      </pc:sldChg>
    </pc:docChg>
  </pc:docChgLst>
  <pc:docChgLst>
    <pc:chgData name="박형준" userId="3c83277e-4177-4ab1-a853-d61811b659c8" providerId="ADAL" clId="{4247A2D3-C3C2-4F66-B54A-CD498605BB6E}"/>
    <pc:docChg chg="addSld modSld">
      <pc:chgData name="박형준" userId="3c83277e-4177-4ab1-a853-d61811b659c8" providerId="ADAL" clId="{4247A2D3-C3C2-4F66-B54A-CD498605BB6E}" dt="2021-07-01T12:49:31.488" v="0"/>
      <pc:docMkLst>
        <pc:docMk/>
      </pc:docMkLst>
      <pc:sldChg chg="add">
        <pc:chgData name="박형준" userId="3c83277e-4177-4ab1-a853-d61811b659c8" providerId="ADAL" clId="{4247A2D3-C3C2-4F66-B54A-CD498605BB6E}" dt="2021-07-01T12:49:31.488" v="0"/>
        <pc:sldMkLst>
          <pc:docMk/>
          <pc:sldMk cId="1275438286" sldId="261"/>
        </pc:sldMkLst>
      </pc:sldChg>
    </pc:docChg>
  </pc:docChgLst>
  <pc:docChgLst>
    <pc:chgData name="박형준" userId="3c83277e-4177-4ab1-a853-d61811b659c8" providerId="ADAL" clId="{E93C3FCF-800D-4636-8644-D4DDC484A8A4}"/>
    <pc:docChg chg="undo custSel addSld delSld modSld sldOrd">
      <pc:chgData name="박형준" userId="3c83277e-4177-4ab1-a853-d61811b659c8" providerId="ADAL" clId="{E93C3FCF-800D-4636-8644-D4DDC484A8A4}" dt="2021-07-01T14:27:12.651" v="243"/>
      <pc:docMkLst>
        <pc:docMk/>
      </pc:docMkLst>
      <pc:sldChg chg="modSp add mod ord">
        <pc:chgData name="박형준" userId="3c83277e-4177-4ab1-a853-d61811b659c8" providerId="ADAL" clId="{E93C3FCF-800D-4636-8644-D4DDC484A8A4}" dt="2021-07-01T14:18:57.682" v="126" actId="1076"/>
        <pc:sldMkLst>
          <pc:docMk/>
          <pc:sldMk cId="0" sldId="256"/>
        </pc:sldMkLst>
        <pc:spChg chg="mod">
          <ac:chgData name="박형준" userId="3c83277e-4177-4ab1-a853-d61811b659c8" providerId="ADAL" clId="{E93C3FCF-800D-4636-8644-D4DDC484A8A4}" dt="2021-07-01T14:18:47.580" v="123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박형준" userId="3c83277e-4177-4ab1-a853-d61811b659c8" providerId="ADAL" clId="{E93C3FCF-800D-4636-8644-D4DDC484A8A4}" dt="2021-07-01T14:18:57.682" v="126" actId="1076"/>
          <ac:spMkLst>
            <pc:docMk/>
            <pc:sldMk cId="0" sldId="256"/>
            <ac:spMk id="4" creationId="{00000000-0000-0000-0000-000000000000}"/>
          </ac:spMkLst>
        </pc:spChg>
      </pc:sldChg>
      <pc:sldChg chg="addSp modSp add mod ord">
        <pc:chgData name="박형준" userId="3c83277e-4177-4ab1-a853-d61811b659c8" providerId="ADAL" clId="{E93C3FCF-800D-4636-8644-D4DDC484A8A4}" dt="2021-07-01T14:17:06.992" v="106" actId="1076"/>
        <pc:sldMkLst>
          <pc:docMk/>
          <pc:sldMk cId="0" sldId="257"/>
        </pc:sldMkLst>
        <pc:spChg chg="mod">
          <ac:chgData name="박형준" userId="3c83277e-4177-4ab1-a853-d61811b659c8" providerId="ADAL" clId="{E93C3FCF-800D-4636-8644-D4DDC484A8A4}" dt="2021-07-01T14:16:59.424" v="105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박형준" userId="3c83277e-4177-4ab1-a853-d61811b659c8" providerId="ADAL" clId="{E93C3FCF-800D-4636-8644-D4DDC484A8A4}" dt="2021-07-01T14:17:06.992" v="106" actId="1076"/>
          <ac:spMkLst>
            <pc:docMk/>
            <pc:sldMk cId="0" sldId="257"/>
            <ac:spMk id="3" creationId="{3175D88C-1A12-42B9-818A-B44DC724FDC6}"/>
          </ac:spMkLst>
        </pc:spChg>
      </pc:sldChg>
      <pc:sldChg chg="delSp modSp mod">
        <pc:chgData name="박형준" userId="3c83277e-4177-4ab1-a853-d61811b659c8" providerId="ADAL" clId="{E93C3FCF-800D-4636-8644-D4DDC484A8A4}" dt="2021-07-01T14:20:31.368" v="151" actId="1076"/>
        <pc:sldMkLst>
          <pc:docMk/>
          <pc:sldMk cId="134655688" sldId="258"/>
        </pc:sldMkLst>
        <pc:spChg chg="mod">
          <ac:chgData name="박형준" userId="3c83277e-4177-4ab1-a853-d61811b659c8" providerId="ADAL" clId="{E93C3FCF-800D-4636-8644-D4DDC484A8A4}" dt="2021-07-01T14:20:31.368" v="151" actId="1076"/>
          <ac:spMkLst>
            <pc:docMk/>
            <pc:sldMk cId="134655688" sldId="258"/>
            <ac:spMk id="2" creationId="{4B88647F-5EB5-4FD6-B7C6-5D8224BA149F}"/>
          </ac:spMkLst>
        </pc:spChg>
        <pc:spChg chg="del">
          <ac:chgData name="박형준" userId="3c83277e-4177-4ab1-a853-d61811b659c8" providerId="ADAL" clId="{E93C3FCF-800D-4636-8644-D4DDC484A8A4}" dt="2021-07-01T14:19:48.135" v="128" actId="478"/>
          <ac:spMkLst>
            <pc:docMk/>
            <pc:sldMk cId="134655688" sldId="258"/>
            <ac:spMk id="3" creationId="{5F566AF7-7213-4E6E-A72A-58698B5F39C3}"/>
          </ac:spMkLst>
        </pc:spChg>
        <pc:spChg chg="del">
          <ac:chgData name="박형준" userId="3c83277e-4177-4ab1-a853-d61811b659c8" providerId="ADAL" clId="{E93C3FCF-800D-4636-8644-D4DDC484A8A4}" dt="2021-07-01T14:19:45.260" v="127" actId="478"/>
          <ac:spMkLst>
            <pc:docMk/>
            <pc:sldMk cId="134655688" sldId="258"/>
            <ac:spMk id="4" creationId="{490DAF41-CA64-4422-B837-FE458B445E82}"/>
          </ac:spMkLst>
        </pc:spChg>
        <pc:spChg chg="mod">
          <ac:chgData name="박형준" userId="3c83277e-4177-4ab1-a853-d61811b659c8" providerId="ADAL" clId="{E93C3FCF-800D-4636-8644-D4DDC484A8A4}" dt="2021-07-01T14:20:31.368" v="151" actId="1076"/>
          <ac:spMkLst>
            <pc:docMk/>
            <pc:sldMk cId="134655688" sldId="258"/>
            <ac:spMk id="5" creationId="{04978F54-2618-4944-94B5-E6FB00A0007B}"/>
          </ac:spMkLst>
        </pc:spChg>
        <pc:spChg chg="mod">
          <ac:chgData name="박형준" userId="3c83277e-4177-4ab1-a853-d61811b659c8" providerId="ADAL" clId="{E93C3FCF-800D-4636-8644-D4DDC484A8A4}" dt="2021-07-01T14:20:31.368" v="151" actId="1076"/>
          <ac:spMkLst>
            <pc:docMk/>
            <pc:sldMk cId="134655688" sldId="258"/>
            <ac:spMk id="6" creationId="{545E5AB2-6FD5-43F0-97BA-007FAF0AAA42}"/>
          </ac:spMkLst>
        </pc:spChg>
        <pc:spChg chg="del">
          <ac:chgData name="박형준" userId="3c83277e-4177-4ab1-a853-d61811b659c8" providerId="ADAL" clId="{E93C3FCF-800D-4636-8644-D4DDC484A8A4}" dt="2021-07-01T14:20:01.743" v="129" actId="478"/>
          <ac:spMkLst>
            <pc:docMk/>
            <pc:sldMk cId="134655688" sldId="258"/>
            <ac:spMk id="7" creationId="{926EAB1A-AE50-48C2-A587-51DE1B3483FF}"/>
          </ac:spMkLst>
        </pc:spChg>
        <pc:spChg chg="mod">
          <ac:chgData name="박형준" userId="3c83277e-4177-4ab1-a853-d61811b659c8" providerId="ADAL" clId="{E93C3FCF-800D-4636-8644-D4DDC484A8A4}" dt="2021-07-01T14:20:07.402" v="150" actId="1076"/>
          <ac:spMkLst>
            <pc:docMk/>
            <pc:sldMk cId="134655688" sldId="258"/>
            <ac:spMk id="8" creationId="{3C4B8B8D-911A-4A1D-A59B-A18D21AEFFC9}"/>
          </ac:spMkLst>
        </pc:spChg>
      </pc:sldChg>
      <pc:sldChg chg="addSp delSp modSp mod">
        <pc:chgData name="박형준" userId="3c83277e-4177-4ab1-a853-d61811b659c8" providerId="ADAL" clId="{E93C3FCF-800D-4636-8644-D4DDC484A8A4}" dt="2021-07-01T14:27:06.784" v="229" actId="1076"/>
        <pc:sldMkLst>
          <pc:docMk/>
          <pc:sldMk cId="2202602930" sldId="260"/>
        </pc:sldMkLst>
        <pc:spChg chg="mod">
          <ac:chgData name="박형준" userId="3c83277e-4177-4ab1-a853-d61811b659c8" providerId="ADAL" clId="{E93C3FCF-800D-4636-8644-D4DDC484A8A4}" dt="2021-07-01T14:26:38.049" v="198" actId="207"/>
          <ac:spMkLst>
            <pc:docMk/>
            <pc:sldMk cId="2202602930" sldId="260"/>
            <ac:spMk id="15" creationId="{15D6FC13-EDF6-460D-9D8F-AC8E5720058B}"/>
          </ac:spMkLst>
        </pc:spChg>
        <pc:spChg chg="mod">
          <ac:chgData name="박형준" userId="3c83277e-4177-4ab1-a853-d61811b659c8" providerId="ADAL" clId="{E93C3FCF-800D-4636-8644-D4DDC484A8A4}" dt="2021-07-01T14:27:06.784" v="229" actId="1076"/>
          <ac:spMkLst>
            <pc:docMk/>
            <pc:sldMk cId="2202602930" sldId="260"/>
            <ac:spMk id="16" creationId="{AA4FCBC3-4AAF-405C-9651-E847013CB9E7}"/>
          </ac:spMkLst>
        </pc:spChg>
        <pc:spChg chg="add del mod">
          <ac:chgData name="박형준" userId="3c83277e-4177-4ab1-a853-d61811b659c8" providerId="ADAL" clId="{E93C3FCF-800D-4636-8644-D4DDC484A8A4}" dt="2021-07-01T14:26:19.771" v="197" actId="207"/>
          <ac:spMkLst>
            <pc:docMk/>
            <pc:sldMk cId="2202602930" sldId="260"/>
            <ac:spMk id="18" creationId="{F62B52C7-3954-4480-A033-95AAE4E8FA75}"/>
          </ac:spMkLst>
        </pc:spChg>
        <pc:spChg chg="mod">
          <ac:chgData name="박형준" userId="3c83277e-4177-4ab1-a853-d61811b659c8" providerId="ADAL" clId="{E93C3FCF-800D-4636-8644-D4DDC484A8A4}" dt="2021-07-01T14:26:53.919" v="216" actId="1076"/>
          <ac:spMkLst>
            <pc:docMk/>
            <pc:sldMk cId="2202602930" sldId="260"/>
            <ac:spMk id="19" creationId="{C5646EE8-4E8B-4B0B-84FE-8BD0FF806696}"/>
          </ac:spMkLst>
        </pc:spChg>
      </pc:sldChg>
      <pc:sldChg chg="addSp delSp modSp mod">
        <pc:chgData name="박형준" userId="3c83277e-4177-4ab1-a853-d61811b659c8" providerId="ADAL" clId="{E93C3FCF-800D-4636-8644-D4DDC484A8A4}" dt="2021-07-01T14:27:12.651" v="243"/>
        <pc:sldMkLst>
          <pc:docMk/>
          <pc:sldMk cId="1275438286" sldId="261"/>
        </pc:sldMkLst>
        <pc:spChg chg="del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2" creationId="{4B88647F-5EB5-4FD6-B7C6-5D8224BA149F}"/>
          </ac:spMkLst>
        </pc:spChg>
        <pc:spChg chg="del mod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3" creationId="{5F566AF7-7213-4E6E-A72A-58698B5F39C3}"/>
          </ac:spMkLst>
        </pc:spChg>
        <pc:spChg chg="del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4" creationId="{490DAF41-CA64-4422-B837-FE458B445E82}"/>
          </ac:spMkLst>
        </pc:spChg>
        <pc:spChg chg="del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5" creationId="{04978F54-2618-4944-94B5-E6FB00A0007B}"/>
          </ac:spMkLst>
        </pc:spChg>
        <pc:spChg chg="del mod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6" creationId="{545E5AB2-6FD5-43F0-97BA-007FAF0AAA42}"/>
          </ac:spMkLst>
        </pc:spChg>
        <pc:spChg chg="del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7" creationId="{926EAB1A-AE50-48C2-A587-51DE1B3483FF}"/>
          </ac:spMkLst>
        </pc:spChg>
        <pc:spChg chg="add mod">
          <ac:chgData name="박형준" userId="3c83277e-4177-4ab1-a853-d61811b659c8" providerId="ADAL" clId="{E93C3FCF-800D-4636-8644-D4DDC484A8A4}" dt="2021-07-01T14:20:40.248" v="153"/>
          <ac:spMkLst>
            <pc:docMk/>
            <pc:sldMk cId="1275438286" sldId="261"/>
            <ac:spMk id="14" creationId="{8B92E0DA-8E7B-4F2C-B231-E70976DCE1C8}"/>
          </ac:spMkLst>
        </pc:spChg>
        <pc:spChg chg="add mod">
          <ac:chgData name="박형준" userId="3c83277e-4177-4ab1-a853-d61811b659c8" providerId="ADAL" clId="{E93C3FCF-800D-4636-8644-D4DDC484A8A4}" dt="2021-07-01T14:20:40.248" v="153"/>
          <ac:spMkLst>
            <pc:docMk/>
            <pc:sldMk cId="1275438286" sldId="261"/>
            <ac:spMk id="15" creationId="{3C4989F4-F926-42D5-92C7-BD3A08769C3B}"/>
          </ac:spMkLst>
        </pc:spChg>
        <pc:spChg chg="add mod">
          <ac:chgData name="박형준" userId="3c83277e-4177-4ab1-a853-d61811b659c8" providerId="ADAL" clId="{E93C3FCF-800D-4636-8644-D4DDC484A8A4}" dt="2021-07-01T14:27:12.651" v="243"/>
          <ac:spMkLst>
            <pc:docMk/>
            <pc:sldMk cId="1275438286" sldId="261"/>
            <ac:spMk id="16" creationId="{02402CDE-1317-437D-AE11-8B05A4C215EE}"/>
          </ac:spMkLst>
        </pc:spChg>
      </pc:sldChg>
      <pc:sldChg chg="addSp delSp modSp add mod">
        <pc:chgData name="박형준" userId="3c83277e-4177-4ab1-a853-d61811b659c8" providerId="ADAL" clId="{E93C3FCF-800D-4636-8644-D4DDC484A8A4}" dt="2021-07-01T14:18:19.189" v="121" actId="1076"/>
        <pc:sldMkLst>
          <pc:docMk/>
          <pc:sldMk cId="0" sldId="262"/>
        </pc:sldMkLst>
        <pc:spChg chg="mod">
          <ac:chgData name="박형준" userId="3c83277e-4177-4ab1-a853-d61811b659c8" providerId="ADAL" clId="{E93C3FCF-800D-4636-8644-D4DDC484A8A4}" dt="2021-07-01T14:17:46.894" v="111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박형준" userId="3c83277e-4177-4ab1-a853-d61811b659c8" providerId="ADAL" clId="{E93C3FCF-800D-4636-8644-D4DDC484A8A4}" dt="2021-07-01T14:18:10.586" v="119" actId="20577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박형준" userId="3c83277e-4177-4ab1-a853-d61811b659c8" providerId="ADAL" clId="{E93C3FCF-800D-4636-8644-D4DDC484A8A4}" dt="2021-07-01T14:17:57.775" v="116"/>
          <ac:spMkLst>
            <pc:docMk/>
            <pc:sldMk cId="0" sldId="262"/>
            <ac:spMk id="7" creationId="{1A1D59E4-EC7E-4262-ABCC-3F180E0E42B2}"/>
          </ac:spMkLst>
        </pc:spChg>
        <pc:spChg chg="mod">
          <ac:chgData name="박형준" userId="3c83277e-4177-4ab1-a853-d61811b659c8" providerId="ADAL" clId="{E93C3FCF-800D-4636-8644-D4DDC484A8A4}" dt="2021-07-01T14:17:59.134" v="118" actId="113"/>
          <ac:spMkLst>
            <pc:docMk/>
            <pc:sldMk cId="0" sldId="262"/>
            <ac:spMk id="9" creationId="{00000000-0000-0000-0000-000000000000}"/>
          </ac:spMkLst>
        </pc:spChg>
        <pc:picChg chg="mod">
          <ac:chgData name="박형준" userId="3c83277e-4177-4ab1-a853-d61811b659c8" providerId="ADAL" clId="{E93C3FCF-800D-4636-8644-D4DDC484A8A4}" dt="2021-07-01T14:18:19.189" v="121" actId="1076"/>
          <ac:picMkLst>
            <pc:docMk/>
            <pc:sldMk cId="0" sldId="262"/>
            <ac:picMk id="8" creationId="{00000000-0000-0000-0000-000000000000}"/>
          </ac:picMkLst>
        </pc:picChg>
      </pc:sldChg>
      <pc:sldChg chg="new del">
        <pc:chgData name="박형준" userId="3c83277e-4177-4ab1-a853-d61811b659c8" providerId="ADAL" clId="{E93C3FCF-800D-4636-8644-D4DDC484A8A4}" dt="2021-07-01T14:14:25.378" v="3" actId="47"/>
        <pc:sldMkLst>
          <pc:docMk/>
          <pc:sldMk cId="3984764377" sldId="262"/>
        </pc:sldMkLst>
      </pc:sldChg>
      <pc:sldChg chg="add del">
        <pc:chgData name="박형준" userId="3c83277e-4177-4ab1-a853-d61811b659c8" providerId="ADAL" clId="{E93C3FCF-800D-4636-8644-D4DDC484A8A4}" dt="2021-07-01T14:16:40.749" v="98"/>
        <pc:sldMkLst>
          <pc:docMk/>
          <pc:sldMk cId="0" sldId="263"/>
        </pc:sldMkLst>
      </pc:sldChg>
      <pc:sldChg chg="add del">
        <pc:chgData name="박형준" userId="3c83277e-4177-4ab1-a853-d61811b659c8" providerId="ADAL" clId="{E93C3FCF-800D-4636-8644-D4DDC484A8A4}" dt="2021-07-01T14:16:40.749" v="98"/>
        <pc:sldMkLst>
          <pc:docMk/>
          <pc:sldMk cId="0" sldId="264"/>
        </pc:sldMkLst>
      </pc:sldChg>
      <pc:sldChg chg="add del">
        <pc:chgData name="박형준" userId="3c83277e-4177-4ab1-a853-d61811b659c8" providerId="ADAL" clId="{E93C3FCF-800D-4636-8644-D4DDC484A8A4}" dt="2021-07-01T14:16:40.749" v="98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B241C-F283-4667-9239-659B4B78DDE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D0435-15BC-46D9-BF99-12C5F3361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5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8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040C-FDF0-4334-9095-BCA75F43A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8D4CF-EE37-4CB5-B5CA-B15C072C8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FD48-769D-4C1D-8A18-5C65AD6F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31C79-4F8B-40C0-B294-7249533A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91AF9-0B0F-45DC-87C2-A2109D7C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E7F7-F087-425B-8220-F035C04D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EF379-514F-4221-87BC-5156D12CA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3795A-D21F-4450-AA92-CAD821CA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B76C4-FB07-4583-97B0-C2633EA4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17D35-54A1-47FC-AE97-AA2ACA7E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59B47B-ED69-45C7-ABE3-1FB051D1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7B128-376B-4DF3-9BD5-EF24982B4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79C4E-2D36-4311-A8CE-7FCFE3BD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5E7AE-C2E9-49E8-B022-7FE0866F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1FFF5-5401-43F5-A7BA-225493E6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10A41-2513-4560-8195-90DCF799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47726-112C-4C21-BD26-4C3FD881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813F4-2BB8-49E5-8F9D-D18B1A4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1A25F-82EF-4124-BC90-10667866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5F08F-5F18-4B4A-BC49-C3EA0DF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BA60-5937-4AE3-B8AC-5B986430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42128-4198-45E5-98AA-C828812F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7E26C-E3C4-475E-B7A4-4661B478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55DF1-4F5B-4464-9E6C-109AADCD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320D-0754-40C9-81F6-9FDFC0E0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8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51532-C1BD-4744-8DBD-09861242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2812C-AD8E-4408-981C-09BBD7E0D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44646-D9BE-4AB3-AE27-CC47F265C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7980B-0A3D-427D-822C-3575FE1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43F19-E85C-4187-9D98-0C32D64E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5B695-3157-4693-8E97-99F0C9E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C373D-1023-480A-9E31-5A5ADD95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055EB-886A-40B8-A4C2-3D51893F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9D0FB-8C66-41DE-851B-A11D12E4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56008-E8E6-4F4C-882B-B782A4CB1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78D75D-1224-4843-9216-FF0CCA18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1BCE7-14EB-4955-873B-773FF7E3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D9F12-593E-4AD7-A504-0CBFD8D3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229E36-9C0C-4990-8FED-2451D14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AF8CA-4941-4310-86E0-B086B63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054A03-B6FE-493F-B571-80AC0416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25A4C-6AC8-43E2-9BCD-11046C9E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1A97A6-9261-498E-8114-B1D01615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0DE382-41A3-418A-95F5-B7D736C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38DCAB-8188-4C5C-AC3F-4FE3D78F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46897-4384-4490-9B73-3C612B71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0539-CBE5-4CB2-BD19-2D3E3BE5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B2C4F-DC7B-4EA2-9A83-860B0095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9A4C3-EB72-4454-87DB-78A2F7C7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69CD3-7105-448C-B45E-838B22E0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24393-B466-49D3-81FD-D7A8E171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16EFC-F4A7-4D08-A42A-82A6DBB1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C18D3-E5D8-4474-A488-1FAA9D72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3D1D3-2F24-4576-8C1F-3118F47F1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D6AFC-9E37-4E9C-BF54-1ADCFF1F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A4E05-FA79-46EC-87CA-550D53D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1C314-1161-4605-B97B-A160F5B3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2C6D0-9E79-4AD5-A229-E834CF10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CF763-DFAF-40FF-9668-133EB9E3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4308C-6EA6-4B57-81BA-989F765A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9E8FD-AECC-445C-8EFF-6A2FEB5A6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C403-F391-4DE9-BFB3-8E02E06AFCF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92396-FB14-49E9-8D01-F5ABBE74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3102C-2B92-4B7F-96CC-14A1876BD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9800" y="2816923"/>
            <a:ext cx="7772400" cy="1224153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5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달</a:t>
            </a:r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천</a:t>
            </a:r>
            <a:r>
              <a:rPr lang="ko-KR" altLang="en-US" sz="5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6379" y="5435049"/>
            <a:ext cx="2349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김주호  박형준  안상근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15576C-F80A-4A73-BAA8-884DE64A80B7}"/>
              </a:ext>
            </a:extLst>
          </p:cNvPr>
          <p:cNvSpPr/>
          <p:nvPr/>
        </p:nvSpPr>
        <p:spPr>
          <a:xfrm>
            <a:off x="5159870" y="2780910"/>
            <a:ext cx="144020" cy="144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CD6E179-9AF4-46F0-AC54-DCA5C5AA7DBE}"/>
              </a:ext>
            </a:extLst>
          </p:cNvPr>
          <p:cNvSpPr/>
          <p:nvPr/>
        </p:nvSpPr>
        <p:spPr>
          <a:xfrm>
            <a:off x="6456050" y="2784442"/>
            <a:ext cx="144020" cy="144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0377" y="2286000"/>
            <a:ext cx="7091246" cy="1143000"/>
          </a:xfrm>
        </p:spPr>
        <p:txBody>
          <a:bodyPr>
            <a:normAutofit fontScale="90000"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먹고 싶은 음식의 특징을 입력하면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75D88C-1A12-42B9-818A-B44DC724FDC6}"/>
              </a:ext>
            </a:extLst>
          </p:cNvPr>
          <p:cNvSpPr txBox="1">
            <a:spLocks/>
          </p:cNvSpPr>
          <p:nvPr/>
        </p:nvSpPr>
        <p:spPr>
          <a:xfrm>
            <a:off x="2550377" y="3429000"/>
            <a:ext cx="70912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배달음식을 추천해준다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D8DA188-25B8-445F-B104-0412BE26D4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4B8B8D-911A-4A1D-A59B-A18D21AEFFC9}"/>
              </a:ext>
            </a:extLst>
          </p:cNvPr>
          <p:cNvSpPr/>
          <p:nvPr/>
        </p:nvSpPr>
        <p:spPr>
          <a:xfrm>
            <a:off x="0" y="488948"/>
            <a:ext cx="12192000" cy="618172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78F54-2618-4944-94B5-E6FB00A0007B}"/>
              </a:ext>
            </a:extLst>
          </p:cNvPr>
          <p:cNvSpPr txBox="1"/>
          <p:nvPr/>
        </p:nvSpPr>
        <p:spPr>
          <a:xfrm>
            <a:off x="6026986" y="3044277"/>
            <a:ext cx="280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먹고 싶어요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88647F-5EB5-4FD6-B7C6-5D8224BA149F}"/>
              </a:ext>
            </a:extLst>
          </p:cNvPr>
          <p:cNvSpPr/>
          <p:nvPr/>
        </p:nvSpPr>
        <p:spPr>
          <a:xfrm>
            <a:off x="3061844" y="3834246"/>
            <a:ext cx="2965142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E5AB2-6FD5-43F0-97BA-007FAF0AAA42}"/>
              </a:ext>
            </a:extLst>
          </p:cNvPr>
          <p:cNvSpPr txBox="1"/>
          <p:nvPr/>
        </p:nvSpPr>
        <p:spPr>
          <a:xfrm>
            <a:off x="3406924" y="3044278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bg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매콤한 거</a:t>
            </a:r>
            <a:endParaRPr lang="ko-KR" altLang="en-US" sz="44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18CE13-CD1A-4BEB-B419-F0920976E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00"/>
            <a:ext cx="12192000" cy="488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ED4E62-9719-44DE-A211-3642CBC06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70675"/>
            <a:ext cx="12192000" cy="1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D8DA188-25B8-445F-B104-0412BE26D4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4B8B8D-911A-4A1D-A59B-A18D21AEFFC9}"/>
              </a:ext>
            </a:extLst>
          </p:cNvPr>
          <p:cNvSpPr/>
          <p:nvPr/>
        </p:nvSpPr>
        <p:spPr>
          <a:xfrm>
            <a:off x="0" y="488948"/>
            <a:ext cx="12192000" cy="618172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18CE13-CD1A-4BEB-B419-F0920976E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00"/>
            <a:ext cx="12192000" cy="488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ED4E62-9719-44DE-A211-3642CBC06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70675"/>
            <a:ext cx="12192000" cy="187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92E0DA-8E7B-4F2C-B231-E70976DCE1C8}"/>
              </a:ext>
            </a:extLst>
          </p:cNvPr>
          <p:cNvSpPr txBox="1"/>
          <p:nvPr/>
        </p:nvSpPr>
        <p:spPr>
          <a:xfrm>
            <a:off x="6026986" y="3044277"/>
            <a:ext cx="280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먹고 싶어요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4989F4-F926-42D5-92C7-BD3A08769C3B}"/>
              </a:ext>
            </a:extLst>
          </p:cNvPr>
          <p:cNvSpPr/>
          <p:nvPr/>
        </p:nvSpPr>
        <p:spPr>
          <a:xfrm>
            <a:off x="3061844" y="3834246"/>
            <a:ext cx="2965142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02CDE-1317-437D-AE11-8B05A4C215EE}"/>
              </a:ext>
            </a:extLst>
          </p:cNvPr>
          <p:cNvSpPr txBox="1"/>
          <p:nvPr/>
        </p:nvSpPr>
        <p:spPr>
          <a:xfrm>
            <a:off x="3406924" y="3044278"/>
            <a:ext cx="2284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바삭한 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3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891578-6470-461A-B4A1-76A91E438D43}"/>
              </a:ext>
            </a:extLst>
          </p:cNvPr>
          <p:cNvGrpSpPr>
            <a:grpSpLocks noChangeAspect="1"/>
          </p:cNvGrpSpPr>
          <p:nvPr/>
        </p:nvGrpSpPr>
        <p:grpSpPr>
          <a:xfrm>
            <a:off x="2020301" y="2340099"/>
            <a:ext cx="2353406" cy="3240000"/>
            <a:chOff x="3129702" y="494124"/>
            <a:chExt cx="2850037" cy="385163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EF0E13F-0802-4E31-8C68-C841367E0617}"/>
                </a:ext>
              </a:extLst>
            </p:cNvPr>
            <p:cNvSpPr/>
            <p:nvPr/>
          </p:nvSpPr>
          <p:spPr>
            <a:xfrm>
              <a:off x="3129702" y="494124"/>
              <a:ext cx="2850037" cy="38516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37C5682-BE82-4606-BA33-6ADD422A7702}"/>
                </a:ext>
              </a:extLst>
            </p:cNvPr>
            <p:cNvSpPr/>
            <p:nvPr/>
          </p:nvSpPr>
          <p:spPr>
            <a:xfrm>
              <a:off x="3129702" y="494124"/>
              <a:ext cx="2850037" cy="2850036"/>
            </a:xfrm>
            <a:custGeom>
              <a:avLst/>
              <a:gdLst>
                <a:gd name="connsiteX0" fmla="*/ 475016 w 2850037"/>
                <a:gd name="connsiteY0" fmla="*/ 0 h 2850036"/>
                <a:gd name="connsiteX1" fmla="*/ 2375021 w 2850037"/>
                <a:gd name="connsiteY1" fmla="*/ 0 h 2850036"/>
                <a:gd name="connsiteX2" fmla="*/ 2850037 w 2850037"/>
                <a:gd name="connsiteY2" fmla="*/ 475016 h 2850036"/>
                <a:gd name="connsiteX3" fmla="*/ 2850037 w 2850037"/>
                <a:gd name="connsiteY3" fmla="*/ 1351174 h 2850036"/>
                <a:gd name="connsiteX4" fmla="*/ 2850037 w 2850037"/>
                <a:gd name="connsiteY4" fmla="*/ 2375020 h 2850036"/>
                <a:gd name="connsiteX5" fmla="*/ 2850037 w 2850037"/>
                <a:gd name="connsiteY5" fmla="*/ 2850036 h 2850036"/>
                <a:gd name="connsiteX6" fmla="*/ 2375021 w 2850037"/>
                <a:gd name="connsiteY6" fmla="*/ 2850036 h 2850036"/>
                <a:gd name="connsiteX7" fmla="*/ 475016 w 2850037"/>
                <a:gd name="connsiteY7" fmla="*/ 2850036 h 2850036"/>
                <a:gd name="connsiteX8" fmla="*/ 0 w 2850037"/>
                <a:gd name="connsiteY8" fmla="*/ 2850036 h 2850036"/>
                <a:gd name="connsiteX9" fmla="*/ 0 w 2850037"/>
                <a:gd name="connsiteY9" fmla="*/ 2375020 h 2850036"/>
                <a:gd name="connsiteX10" fmla="*/ 0 w 2850037"/>
                <a:gd name="connsiteY10" fmla="*/ 1351174 h 2850036"/>
                <a:gd name="connsiteX11" fmla="*/ 0 w 2850037"/>
                <a:gd name="connsiteY11" fmla="*/ 475016 h 2850036"/>
                <a:gd name="connsiteX12" fmla="*/ 475016 w 2850037"/>
                <a:gd name="connsiteY12" fmla="*/ 0 h 285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0037" h="2850036">
                  <a:moveTo>
                    <a:pt x="475016" y="0"/>
                  </a:moveTo>
                  <a:lnTo>
                    <a:pt x="2375021" y="0"/>
                  </a:lnTo>
                  <a:cubicBezTo>
                    <a:pt x="2637365" y="0"/>
                    <a:pt x="2850037" y="212672"/>
                    <a:pt x="2850037" y="475016"/>
                  </a:cubicBezTo>
                  <a:lnTo>
                    <a:pt x="2850037" y="1351174"/>
                  </a:lnTo>
                  <a:lnTo>
                    <a:pt x="2850037" y="2375020"/>
                  </a:lnTo>
                  <a:lnTo>
                    <a:pt x="2850037" y="2850036"/>
                  </a:lnTo>
                  <a:lnTo>
                    <a:pt x="2375021" y="2850036"/>
                  </a:lnTo>
                  <a:lnTo>
                    <a:pt x="475016" y="2850036"/>
                  </a:lnTo>
                  <a:lnTo>
                    <a:pt x="0" y="2850036"/>
                  </a:lnTo>
                  <a:lnTo>
                    <a:pt x="0" y="2375020"/>
                  </a:lnTo>
                  <a:lnTo>
                    <a:pt x="0" y="1351174"/>
                  </a:lnTo>
                  <a:lnTo>
                    <a:pt x="0" y="475016"/>
                  </a:lnTo>
                  <a:cubicBezTo>
                    <a:pt x="0" y="212672"/>
                    <a:pt x="212672" y="0"/>
                    <a:pt x="475016" y="0"/>
                  </a:cubicBezTo>
                  <a:close/>
                </a:path>
              </a:pathLst>
            </a:custGeom>
            <a:blipFill dpi="0"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96C552-3235-4406-985A-0564A940EC7D}"/>
                </a:ext>
              </a:extLst>
            </p:cNvPr>
            <p:cNvSpPr txBox="1"/>
            <p:nvPr/>
          </p:nvSpPr>
          <p:spPr>
            <a:xfrm>
              <a:off x="4040959" y="3491016"/>
              <a:ext cx="1027522" cy="62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치킨</a:t>
              </a: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C613C1C4-3228-40C7-9550-2F31000AB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00"/>
            <a:ext cx="12192000" cy="4889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4A880F7-BDA6-446C-BB2C-E0C9A4261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70675"/>
            <a:ext cx="12192000" cy="18732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8ADE608-3F2F-4DC9-B351-98DF2C08464B}"/>
              </a:ext>
            </a:extLst>
          </p:cNvPr>
          <p:cNvGrpSpPr>
            <a:grpSpLocks noChangeAspect="1"/>
          </p:cNvGrpSpPr>
          <p:nvPr/>
        </p:nvGrpSpPr>
        <p:grpSpPr>
          <a:xfrm>
            <a:off x="4985933" y="2340100"/>
            <a:ext cx="2350158" cy="3239999"/>
            <a:chOff x="9294824" y="494124"/>
            <a:chExt cx="2850037" cy="385163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CF15BBE-CC6C-4658-8F95-4C1F0D3B17AE}"/>
                </a:ext>
              </a:extLst>
            </p:cNvPr>
            <p:cNvSpPr/>
            <p:nvPr/>
          </p:nvSpPr>
          <p:spPr>
            <a:xfrm>
              <a:off x="9294824" y="494124"/>
              <a:ext cx="2850037" cy="38516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75000"/>
                  </a:schemeClr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62B52C7-3954-4480-A033-95AAE4E8FA75}"/>
                </a:ext>
              </a:extLst>
            </p:cNvPr>
            <p:cNvSpPr/>
            <p:nvPr/>
          </p:nvSpPr>
          <p:spPr>
            <a:xfrm>
              <a:off x="9294824" y="494124"/>
              <a:ext cx="2850037" cy="2850036"/>
            </a:xfrm>
            <a:custGeom>
              <a:avLst/>
              <a:gdLst>
                <a:gd name="connsiteX0" fmla="*/ 475016 w 2850037"/>
                <a:gd name="connsiteY0" fmla="*/ 0 h 2850036"/>
                <a:gd name="connsiteX1" fmla="*/ 2375021 w 2850037"/>
                <a:gd name="connsiteY1" fmla="*/ 0 h 2850036"/>
                <a:gd name="connsiteX2" fmla="*/ 2850037 w 2850037"/>
                <a:gd name="connsiteY2" fmla="*/ 475016 h 2850036"/>
                <a:gd name="connsiteX3" fmla="*/ 2850037 w 2850037"/>
                <a:gd name="connsiteY3" fmla="*/ 1351174 h 2850036"/>
                <a:gd name="connsiteX4" fmla="*/ 2850037 w 2850037"/>
                <a:gd name="connsiteY4" fmla="*/ 2375020 h 2850036"/>
                <a:gd name="connsiteX5" fmla="*/ 2850037 w 2850037"/>
                <a:gd name="connsiteY5" fmla="*/ 2850036 h 2850036"/>
                <a:gd name="connsiteX6" fmla="*/ 2375021 w 2850037"/>
                <a:gd name="connsiteY6" fmla="*/ 2850036 h 2850036"/>
                <a:gd name="connsiteX7" fmla="*/ 475016 w 2850037"/>
                <a:gd name="connsiteY7" fmla="*/ 2850036 h 2850036"/>
                <a:gd name="connsiteX8" fmla="*/ 0 w 2850037"/>
                <a:gd name="connsiteY8" fmla="*/ 2850036 h 2850036"/>
                <a:gd name="connsiteX9" fmla="*/ 0 w 2850037"/>
                <a:gd name="connsiteY9" fmla="*/ 2375020 h 2850036"/>
                <a:gd name="connsiteX10" fmla="*/ 0 w 2850037"/>
                <a:gd name="connsiteY10" fmla="*/ 1351174 h 2850036"/>
                <a:gd name="connsiteX11" fmla="*/ 0 w 2850037"/>
                <a:gd name="connsiteY11" fmla="*/ 475016 h 2850036"/>
                <a:gd name="connsiteX12" fmla="*/ 475016 w 2850037"/>
                <a:gd name="connsiteY12" fmla="*/ 0 h 285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0037" h="2850036">
                  <a:moveTo>
                    <a:pt x="475016" y="0"/>
                  </a:moveTo>
                  <a:lnTo>
                    <a:pt x="2375021" y="0"/>
                  </a:lnTo>
                  <a:cubicBezTo>
                    <a:pt x="2637365" y="0"/>
                    <a:pt x="2850037" y="212672"/>
                    <a:pt x="2850037" y="475016"/>
                  </a:cubicBezTo>
                  <a:lnTo>
                    <a:pt x="2850037" y="1351174"/>
                  </a:lnTo>
                  <a:lnTo>
                    <a:pt x="2850037" y="2375020"/>
                  </a:lnTo>
                  <a:lnTo>
                    <a:pt x="2850037" y="2850036"/>
                  </a:lnTo>
                  <a:lnTo>
                    <a:pt x="2375021" y="2850036"/>
                  </a:lnTo>
                  <a:lnTo>
                    <a:pt x="475016" y="2850036"/>
                  </a:lnTo>
                  <a:lnTo>
                    <a:pt x="0" y="2850036"/>
                  </a:lnTo>
                  <a:lnTo>
                    <a:pt x="0" y="2375020"/>
                  </a:lnTo>
                  <a:lnTo>
                    <a:pt x="0" y="1351174"/>
                  </a:lnTo>
                  <a:lnTo>
                    <a:pt x="0" y="475016"/>
                  </a:lnTo>
                  <a:cubicBezTo>
                    <a:pt x="0" y="212672"/>
                    <a:pt x="212672" y="0"/>
                    <a:pt x="475016" y="0"/>
                  </a:cubicBezTo>
                  <a:close/>
                </a:path>
              </a:pathLst>
            </a:custGeom>
            <a:blipFill dpi="0" rotWithShape="1">
              <a:blip r:embed="rId5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646EE8-4E8B-4B0B-84FE-8BD0FF806696}"/>
                </a:ext>
              </a:extLst>
            </p:cNvPr>
            <p:cNvSpPr txBox="1"/>
            <p:nvPr/>
          </p:nvSpPr>
          <p:spPr>
            <a:xfrm>
              <a:off x="10052013" y="3493132"/>
              <a:ext cx="1335658" cy="62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탕수육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9AFD6F9-BC9F-44BE-A65D-6535148ADA7E}"/>
              </a:ext>
            </a:extLst>
          </p:cNvPr>
          <p:cNvGrpSpPr>
            <a:grpSpLocks noChangeAspect="1"/>
          </p:cNvGrpSpPr>
          <p:nvPr/>
        </p:nvGrpSpPr>
        <p:grpSpPr>
          <a:xfrm>
            <a:off x="7948321" y="2340099"/>
            <a:ext cx="2350158" cy="3240000"/>
            <a:chOff x="6212263" y="494124"/>
            <a:chExt cx="2850037" cy="385163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9EB3102-0879-4E10-AC84-27A71E349498}"/>
                </a:ext>
              </a:extLst>
            </p:cNvPr>
            <p:cNvSpPr/>
            <p:nvPr/>
          </p:nvSpPr>
          <p:spPr>
            <a:xfrm>
              <a:off x="6212263" y="494124"/>
              <a:ext cx="2850037" cy="38516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5D6FC13-EDF6-460D-9D8F-AC8E5720058B}"/>
                </a:ext>
              </a:extLst>
            </p:cNvPr>
            <p:cNvSpPr/>
            <p:nvPr/>
          </p:nvSpPr>
          <p:spPr>
            <a:xfrm>
              <a:off x="6212263" y="494124"/>
              <a:ext cx="2850037" cy="2850036"/>
            </a:xfrm>
            <a:custGeom>
              <a:avLst/>
              <a:gdLst>
                <a:gd name="connsiteX0" fmla="*/ 475016 w 2850037"/>
                <a:gd name="connsiteY0" fmla="*/ 0 h 2850036"/>
                <a:gd name="connsiteX1" fmla="*/ 2375021 w 2850037"/>
                <a:gd name="connsiteY1" fmla="*/ 0 h 2850036"/>
                <a:gd name="connsiteX2" fmla="*/ 2850037 w 2850037"/>
                <a:gd name="connsiteY2" fmla="*/ 475016 h 2850036"/>
                <a:gd name="connsiteX3" fmla="*/ 2850037 w 2850037"/>
                <a:gd name="connsiteY3" fmla="*/ 1351174 h 2850036"/>
                <a:gd name="connsiteX4" fmla="*/ 2850037 w 2850037"/>
                <a:gd name="connsiteY4" fmla="*/ 2375020 h 2850036"/>
                <a:gd name="connsiteX5" fmla="*/ 2850037 w 2850037"/>
                <a:gd name="connsiteY5" fmla="*/ 2850036 h 2850036"/>
                <a:gd name="connsiteX6" fmla="*/ 2375021 w 2850037"/>
                <a:gd name="connsiteY6" fmla="*/ 2850036 h 2850036"/>
                <a:gd name="connsiteX7" fmla="*/ 475016 w 2850037"/>
                <a:gd name="connsiteY7" fmla="*/ 2850036 h 2850036"/>
                <a:gd name="connsiteX8" fmla="*/ 0 w 2850037"/>
                <a:gd name="connsiteY8" fmla="*/ 2850036 h 2850036"/>
                <a:gd name="connsiteX9" fmla="*/ 0 w 2850037"/>
                <a:gd name="connsiteY9" fmla="*/ 2375020 h 2850036"/>
                <a:gd name="connsiteX10" fmla="*/ 0 w 2850037"/>
                <a:gd name="connsiteY10" fmla="*/ 1351174 h 2850036"/>
                <a:gd name="connsiteX11" fmla="*/ 0 w 2850037"/>
                <a:gd name="connsiteY11" fmla="*/ 475016 h 2850036"/>
                <a:gd name="connsiteX12" fmla="*/ 475016 w 2850037"/>
                <a:gd name="connsiteY12" fmla="*/ 0 h 285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0037" h="2850036">
                  <a:moveTo>
                    <a:pt x="475016" y="0"/>
                  </a:moveTo>
                  <a:lnTo>
                    <a:pt x="2375021" y="0"/>
                  </a:lnTo>
                  <a:cubicBezTo>
                    <a:pt x="2637365" y="0"/>
                    <a:pt x="2850037" y="212672"/>
                    <a:pt x="2850037" y="475016"/>
                  </a:cubicBezTo>
                  <a:lnTo>
                    <a:pt x="2850037" y="1351174"/>
                  </a:lnTo>
                  <a:lnTo>
                    <a:pt x="2850037" y="2375020"/>
                  </a:lnTo>
                  <a:lnTo>
                    <a:pt x="2850037" y="2850036"/>
                  </a:lnTo>
                  <a:lnTo>
                    <a:pt x="2375021" y="2850036"/>
                  </a:lnTo>
                  <a:lnTo>
                    <a:pt x="475016" y="2850036"/>
                  </a:lnTo>
                  <a:lnTo>
                    <a:pt x="0" y="2850036"/>
                  </a:lnTo>
                  <a:lnTo>
                    <a:pt x="0" y="2375020"/>
                  </a:lnTo>
                  <a:lnTo>
                    <a:pt x="0" y="1351174"/>
                  </a:lnTo>
                  <a:lnTo>
                    <a:pt x="0" y="475016"/>
                  </a:lnTo>
                  <a:cubicBezTo>
                    <a:pt x="0" y="212672"/>
                    <a:pt x="212672" y="0"/>
                    <a:pt x="475016" y="0"/>
                  </a:cubicBez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4FCBC3-4AAF-405C-9651-E847013CB9E7}"/>
                </a:ext>
              </a:extLst>
            </p:cNvPr>
            <p:cNvSpPr txBox="1"/>
            <p:nvPr/>
          </p:nvSpPr>
          <p:spPr>
            <a:xfrm>
              <a:off x="6958599" y="3492640"/>
              <a:ext cx="1357364" cy="62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돈까스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BEBAE8D-5394-4726-AB6C-DEB5B5F505BD}"/>
              </a:ext>
            </a:extLst>
          </p:cNvPr>
          <p:cNvSpPr txBox="1"/>
          <p:nvPr/>
        </p:nvSpPr>
        <p:spPr>
          <a:xfrm>
            <a:off x="4884335" y="834025"/>
            <a:ext cx="2822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 메뉴</a:t>
            </a:r>
            <a:r>
              <a:rPr lang="en-US" altLang="ko-KR" sz="4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sz="480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6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5285" y="216442"/>
            <a:ext cx="4001429" cy="132556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사용할 개발 도구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203" y="2845754"/>
            <a:ext cx="3793617" cy="2124425"/>
          </a:xfrm>
          <a:prstGeom prst="rect">
            <a:avLst/>
          </a:prstGeom>
        </p:spPr>
      </p:pic>
      <p:sp>
        <p:nvSpPr>
          <p:cNvPr id="6" name="제목 1"/>
          <p:cNvSpPr/>
          <p:nvPr/>
        </p:nvSpPr>
        <p:spPr>
          <a:xfrm>
            <a:off x="2653855" y="2276856"/>
            <a:ext cx="2448306" cy="5715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6130" lnSpcReduction="20000"/>
          </a:bodyPr>
          <a:lstStyle/>
          <a:p>
            <a:pPr algn="ctr">
              <a:spcBef>
                <a:spcPct val="0"/>
              </a:spcBef>
              <a:defRPr lang="ko-KR" altLang="en-US"/>
            </a:pPr>
            <a:r>
              <a:rPr lang="ko-KR" altLang="en-US" sz="4400" spc="5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j-cs"/>
              </a:rPr>
              <a:t>웹 개발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92049" y="2719819"/>
            <a:ext cx="3564446" cy="2376297"/>
          </a:xfrm>
          <a:prstGeom prst="rect">
            <a:avLst/>
          </a:prstGeom>
        </p:spPr>
      </p:pic>
      <p:sp>
        <p:nvSpPr>
          <p:cNvPr id="9" name="제목 1"/>
          <p:cNvSpPr/>
          <p:nvPr/>
        </p:nvSpPr>
        <p:spPr>
          <a:xfrm>
            <a:off x="6672072" y="2287761"/>
            <a:ext cx="3204400" cy="5715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56430" lnSpcReduction="20000"/>
          </a:bodyPr>
          <a:lstStyle/>
          <a:p>
            <a:pPr algn="ctr">
              <a:spcBef>
                <a:spcPct val="0"/>
              </a:spcBef>
              <a:defRPr lang="ko-KR" altLang="en-US"/>
            </a:pPr>
            <a:r>
              <a:rPr lang="ko-KR" altLang="en-US" sz="6758" spc="5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j-cs"/>
              </a:rPr>
              <a:t>데이터 관리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와이드스크린</PresentationFormat>
  <Paragraphs>17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한나체 Pro</vt:lpstr>
      <vt:lpstr>Arial</vt:lpstr>
      <vt:lpstr>Office 테마</vt:lpstr>
      <vt:lpstr>"배달추천"</vt:lpstr>
      <vt:lpstr>먹고 싶은 음식의 특징을 입력하면</vt:lpstr>
      <vt:lpstr>PowerPoint 프레젠테이션</vt:lpstr>
      <vt:lpstr>PowerPoint 프레젠테이션</vt:lpstr>
      <vt:lpstr>PowerPoint 프레젠테이션</vt:lpstr>
      <vt:lpstr>사용할 개발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박형준</dc:creator>
  <cp:lastModifiedBy>박형준</cp:lastModifiedBy>
  <cp:revision>1</cp:revision>
  <dcterms:created xsi:type="dcterms:W3CDTF">2021-06-30T02:23:57Z</dcterms:created>
  <dcterms:modified xsi:type="dcterms:W3CDTF">2021-07-01T14:27:13Z</dcterms:modified>
</cp:coreProperties>
</file>