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64" r:id="rId5"/>
    <p:sldId id="265" r:id="rId6"/>
    <p:sldId id="267" r:id="rId7"/>
    <p:sldId id="266" r:id="rId8"/>
    <p:sldId id="268" r:id="rId9"/>
    <p:sldId id="269" r:id="rId10"/>
    <p:sldId id="272" r:id="rId11"/>
    <p:sldId id="273" r:id="rId12"/>
    <p:sldId id="271" r:id="rId13"/>
    <p:sldId id="262" r:id="rId14"/>
    <p:sldId id="270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배달의민족 한나체 Pro" panose="020B0600000101010101" pitchFamily="50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4E3F"/>
    <a:srgbClr val="1B7F7D"/>
    <a:srgbClr val="209491"/>
    <a:srgbClr val="00C2C3"/>
    <a:srgbClr val="FAAF40"/>
    <a:srgbClr val="D17E05"/>
    <a:srgbClr val="F9A11B"/>
    <a:srgbClr val="EC7357"/>
    <a:srgbClr val="8CD790"/>
    <a:srgbClr val="2AC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9FE23-A8CC-4629-97F6-C825AC212534}" v="493" dt="2021-07-11T14:14:57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4" autoAdjust="0"/>
    <p:restoredTop sz="65294" autoAdjust="0"/>
  </p:normalViewPr>
  <p:slideViewPr>
    <p:cSldViewPr snapToGrid="0">
      <p:cViewPr varScale="1">
        <p:scale>
          <a:sx n="74" d="100"/>
          <a:sy n="74" d="100"/>
        </p:scale>
        <p:origin x="22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형준" userId="3c83277e-4177-4ab1-a853-d61811b659c8" providerId="ADAL" clId="{36C9E7E0-3B5E-44BC-A59E-60B34D47774E}"/>
    <pc:docChg chg="undo custSel addSld delSld modSld">
      <pc:chgData name="박형준" userId="3c83277e-4177-4ab1-a853-d61811b659c8" providerId="ADAL" clId="{36C9E7E0-3B5E-44BC-A59E-60B34D47774E}" dt="2021-07-01T12:48:46.285" v="1083" actId="47"/>
      <pc:docMkLst>
        <pc:docMk/>
      </pc:docMkLst>
      <pc:sldChg chg="addSp delSp modSp del">
        <pc:chgData name="박형준" userId="3c83277e-4177-4ab1-a853-d61811b659c8" providerId="ADAL" clId="{36C9E7E0-3B5E-44BC-A59E-60B34D47774E}" dt="2021-07-01T12:48:46.285" v="1083" actId="47"/>
        <pc:sldMkLst>
          <pc:docMk/>
          <pc:sldMk cId="513447413" sldId="256"/>
        </pc:sldMkLst>
        <pc:picChg chg="add del mod">
          <ac:chgData name="박형준" userId="3c83277e-4177-4ab1-a853-d61811b659c8" providerId="ADAL" clId="{36C9E7E0-3B5E-44BC-A59E-60B34D47774E}" dt="2021-07-01T12:28:50.566" v="204"/>
          <ac:picMkLst>
            <pc:docMk/>
            <pc:sldMk cId="513447413" sldId="256"/>
            <ac:picMk id="8" creationId="{F4D7C224-E0EE-4BFF-AF21-5918521C5950}"/>
          </ac:picMkLst>
        </pc:picChg>
        <pc:picChg chg="add del mod">
          <ac:chgData name="박형준" userId="3c83277e-4177-4ab1-a853-d61811b659c8" providerId="ADAL" clId="{36C9E7E0-3B5E-44BC-A59E-60B34D47774E}" dt="2021-07-01T12:28:50.566" v="204"/>
          <ac:picMkLst>
            <pc:docMk/>
            <pc:sldMk cId="513447413" sldId="256"/>
            <ac:picMk id="9" creationId="{66143113-A67A-478F-8737-94E70DB99B39}"/>
          </ac:picMkLst>
        </pc:picChg>
        <pc:picChg chg="add mod">
          <ac:chgData name="박형준" userId="3c83277e-4177-4ab1-a853-d61811b659c8" providerId="ADAL" clId="{36C9E7E0-3B5E-44BC-A59E-60B34D47774E}" dt="2021-07-01T12:28:57.603" v="206"/>
          <ac:picMkLst>
            <pc:docMk/>
            <pc:sldMk cId="513447413" sldId="256"/>
            <ac:picMk id="10" creationId="{A155A817-003E-419B-8193-EC66E0FE37F0}"/>
          </ac:picMkLst>
        </pc:picChg>
        <pc:picChg chg="add mod">
          <ac:chgData name="박형준" userId="3c83277e-4177-4ab1-a853-d61811b659c8" providerId="ADAL" clId="{36C9E7E0-3B5E-44BC-A59E-60B34D47774E}" dt="2021-07-01T12:28:57.603" v="206"/>
          <ac:picMkLst>
            <pc:docMk/>
            <pc:sldMk cId="513447413" sldId="256"/>
            <ac:picMk id="11" creationId="{6C8F9C75-D858-4339-A8F5-4BD0CFF2D5B4}"/>
          </ac:picMkLst>
        </pc:picChg>
      </pc:sldChg>
      <pc:sldChg chg="addSp delSp modSp mod">
        <pc:chgData name="박형준" userId="3c83277e-4177-4ab1-a853-d61811b659c8" providerId="ADAL" clId="{36C9E7E0-3B5E-44BC-A59E-60B34D47774E}" dt="2021-07-01T12:44:43.892" v="974" actId="1038"/>
        <pc:sldMkLst>
          <pc:docMk/>
          <pc:sldMk cId="134655688" sldId="258"/>
        </pc:sldMkLst>
        <pc:spChg chg="mod">
          <ac:chgData name="박형준" userId="3c83277e-4177-4ab1-a853-d61811b659c8" providerId="ADAL" clId="{36C9E7E0-3B5E-44BC-A59E-60B34D47774E}" dt="2021-07-01T12:44:43.892" v="974" actId="1038"/>
          <ac:spMkLst>
            <pc:docMk/>
            <pc:sldMk cId="134655688" sldId="258"/>
            <ac:spMk id="2" creationId="{4B88647F-5EB5-4FD6-B7C6-5D8224BA149F}"/>
          </ac:spMkLst>
        </pc:spChg>
        <pc:spChg chg="mod">
          <ac:chgData name="박형준" userId="3c83277e-4177-4ab1-a853-d61811b659c8" providerId="ADAL" clId="{36C9E7E0-3B5E-44BC-A59E-60B34D47774E}" dt="2021-07-01T12:44:43.892" v="974" actId="1038"/>
          <ac:spMkLst>
            <pc:docMk/>
            <pc:sldMk cId="134655688" sldId="258"/>
            <ac:spMk id="3" creationId="{5F566AF7-7213-4E6E-A72A-58698B5F39C3}"/>
          </ac:spMkLst>
        </pc:spChg>
        <pc:spChg chg="mod">
          <ac:chgData name="박형준" userId="3c83277e-4177-4ab1-a853-d61811b659c8" providerId="ADAL" clId="{36C9E7E0-3B5E-44BC-A59E-60B34D47774E}" dt="2021-07-01T12:44:43.892" v="974" actId="1038"/>
          <ac:spMkLst>
            <pc:docMk/>
            <pc:sldMk cId="134655688" sldId="258"/>
            <ac:spMk id="4" creationId="{490DAF41-CA64-4422-B837-FE458B445E82}"/>
          </ac:spMkLst>
        </pc:spChg>
        <pc:spChg chg="mod">
          <ac:chgData name="박형준" userId="3c83277e-4177-4ab1-a853-d61811b659c8" providerId="ADAL" clId="{36C9E7E0-3B5E-44BC-A59E-60B34D47774E}" dt="2021-07-01T12:44:43.892" v="974" actId="1038"/>
          <ac:spMkLst>
            <pc:docMk/>
            <pc:sldMk cId="134655688" sldId="258"/>
            <ac:spMk id="5" creationId="{04978F54-2618-4944-94B5-E6FB00A0007B}"/>
          </ac:spMkLst>
        </pc:spChg>
        <pc:spChg chg="mod">
          <ac:chgData name="박형준" userId="3c83277e-4177-4ab1-a853-d61811b659c8" providerId="ADAL" clId="{36C9E7E0-3B5E-44BC-A59E-60B34D47774E}" dt="2021-07-01T12:44:43.892" v="974" actId="1038"/>
          <ac:spMkLst>
            <pc:docMk/>
            <pc:sldMk cId="134655688" sldId="258"/>
            <ac:spMk id="6" creationId="{545E5AB2-6FD5-43F0-97BA-007FAF0AAA42}"/>
          </ac:spMkLst>
        </pc:spChg>
        <pc:spChg chg="mod">
          <ac:chgData name="박형준" userId="3c83277e-4177-4ab1-a853-d61811b659c8" providerId="ADAL" clId="{36C9E7E0-3B5E-44BC-A59E-60B34D47774E}" dt="2021-07-01T12:44:43.892" v="974" actId="1038"/>
          <ac:spMkLst>
            <pc:docMk/>
            <pc:sldMk cId="134655688" sldId="258"/>
            <ac:spMk id="7" creationId="{926EAB1A-AE50-48C2-A587-51DE1B3483FF}"/>
          </ac:spMkLst>
        </pc:spChg>
        <pc:spChg chg="add del mod">
          <ac:chgData name="박형준" userId="3c83277e-4177-4ab1-a853-d61811b659c8" providerId="ADAL" clId="{36C9E7E0-3B5E-44BC-A59E-60B34D47774E}" dt="2021-07-01T12:44:20.680" v="963" actId="14100"/>
          <ac:spMkLst>
            <pc:docMk/>
            <pc:sldMk cId="134655688" sldId="258"/>
            <ac:spMk id="8" creationId="{3C4B8B8D-911A-4A1D-A59B-A18D21AEFFC9}"/>
          </ac:spMkLst>
        </pc:spChg>
        <pc:spChg chg="add del mod">
          <ac:chgData name="박형준" userId="3c83277e-4177-4ab1-a853-d61811b659c8" providerId="ADAL" clId="{36C9E7E0-3B5E-44BC-A59E-60B34D47774E}" dt="2021-07-01T12:42:24.144" v="951"/>
          <ac:spMkLst>
            <pc:docMk/>
            <pc:sldMk cId="134655688" sldId="258"/>
            <ac:spMk id="14" creationId="{A21A01A7-8981-450A-B684-4F8171A87F57}"/>
          </ac:spMkLst>
        </pc:spChg>
        <pc:spChg chg="add del mod">
          <ac:chgData name="박형준" userId="3c83277e-4177-4ab1-a853-d61811b659c8" providerId="ADAL" clId="{36C9E7E0-3B5E-44BC-A59E-60B34D47774E}" dt="2021-07-01T12:42:24.144" v="951"/>
          <ac:spMkLst>
            <pc:docMk/>
            <pc:sldMk cId="134655688" sldId="258"/>
            <ac:spMk id="15" creationId="{DF75D603-9F0B-4226-A5C3-AA89B8A34D63}"/>
          </ac:spMkLst>
        </pc:spChg>
        <pc:spChg chg="add del mod">
          <ac:chgData name="박형준" userId="3c83277e-4177-4ab1-a853-d61811b659c8" providerId="ADAL" clId="{36C9E7E0-3B5E-44BC-A59E-60B34D47774E}" dt="2021-07-01T12:42:24.144" v="951"/>
          <ac:spMkLst>
            <pc:docMk/>
            <pc:sldMk cId="134655688" sldId="258"/>
            <ac:spMk id="16" creationId="{AFBFF2C3-EA12-4622-91A6-65C4ED9DDF25}"/>
          </ac:spMkLst>
        </pc:spChg>
        <pc:spChg chg="add del mod">
          <ac:chgData name="박형준" userId="3c83277e-4177-4ab1-a853-d61811b659c8" providerId="ADAL" clId="{36C9E7E0-3B5E-44BC-A59E-60B34D47774E}" dt="2021-07-01T12:42:43.095" v="955"/>
          <ac:spMkLst>
            <pc:docMk/>
            <pc:sldMk cId="134655688" sldId="258"/>
            <ac:spMk id="17" creationId="{A29D2890-7F59-47A2-92AC-C22AF35F6CA5}"/>
          </ac:spMkLst>
        </pc:spChg>
        <pc:spChg chg="add del mod">
          <ac:chgData name="박형준" userId="3c83277e-4177-4ab1-a853-d61811b659c8" providerId="ADAL" clId="{36C9E7E0-3B5E-44BC-A59E-60B34D47774E}" dt="2021-07-01T12:42:43.095" v="955"/>
          <ac:spMkLst>
            <pc:docMk/>
            <pc:sldMk cId="134655688" sldId="258"/>
            <ac:spMk id="18" creationId="{F8EE3D39-D139-4392-89F6-642CE6F447CD}"/>
          </ac:spMkLst>
        </pc:spChg>
        <pc:spChg chg="add del mod">
          <ac:chgData name="박형준" userId="3c83277e-4177-4ab1-a853-d61811b659c8" providerId="ADAL" clId="{36C9E7E0-3B5E-44BC-A59E-60B34D47774E}" dt="2021-07-01T12:42:43.095" v="955"/>
          <ac:spMkLst>
            <pc:docMk/>
            <pc:sldMk cId="134655688" sldId="258"/>
            <ac:spMk id="19" creationId="{13C3A3F3-2269-446F-81A6-50C33033C300}"/>
          </ac:spMkLst>
        </pc:spChg>
        <pc:picChg chg="mod modCrop">
          <ac:chgData name="박형준" userId="3c83277e-4177-4ab1-a853-d61811b659c8" providerId="ADAL" clId="{36C9E7E0-3B5E-44BC-A59E-60B34D47774E}" dt="2021-07-01T12:44:03.873" v="960" actId="732"/>
          <ac:picMkLst>
            <pc:docMk/>
            <pc:sldMk cId="134655688" sldId="258"/>
            <ac:picMk id="9" creationId="{2D8DA188-25B8-445F-B104-0412BE26D461}"/>
          </ac:picMkLst>
        </pc:picChg>
        <pc:picChg chg="add del mod">
          <ac:chgData name="박형준" userId="3c83277e-4177-4ab1-a853-d61811b659c8" providerId="ADAL" clId="{36C9E7E0-3B5E-44BC-A59E-60B34D47774E}" dt="2021-07-01T12:28:49.816" v="202"/>
          <ac:picMkLst>
            <pc:docMk/>
            <pc:sldMk cId="134655688" sldId="258"/>
            <ac:picMk id="10" creationId="{06D930D3-C7E5-43BD-AE05-7318CF6E4AEF}"/>
          </ac:picMkLst>
        </pc:picChg>
        <pc:picChg chg="add del mod">
          <ac:chgData name="박형준" userId="3c83277e-4177-4ab1-a853-d61811b659c8" providerId="ADAL" clId="{36C9E7E0-3B5E-44BC-A59E-60B34D47774E}" dt="2021-07-01T12:28:49.816" v="202"/>
          <ac:picMkLst>
            <pc:docMk/>
            <pc:sldMk cId="134655688" sldId="258"/>
            <ac:picMk id="11" creationId="{97086AA2-4DDD-4423-975F-D708DBCDE72A}"/>
          </ac:picMkLst>
        </pc:picChg>
        <pc:picChg chg="add mod">
          <ac:chgData name="박형준" userId="3c83277e-4177-4ab1-a853-d61811b659c8" providerId="ADAL" clId="{36C9E7E0-3B5E-44BC-A59E-60B34D47774E}" dt="2021-07-01T12:28:58.526" v="208"/>
          <ac:picMkLst>
            <pc:docMk/>
            <pc:sldMk cId="134655688" sldId="258"/>
            <ac:picMk id="12" creationId="{5E18CE13-CD1A-4BEB-B419-F0920976E229}"/>
          </ac:picMkLst>
        </pc:picChg>
        <pc:picChg chg="add mod">
          <ac:chgData name="박형준" userId="3c83277e-4177-4ab1-a853-d61811b659c8" providerId="ADAL" clId="{36C9E7E0-3B5E-44BC-A59E-60B34D47774E}" dt="2021-07-01T12:28:58.526" v="208"/>
          <ac:picMkLst>
            <pc:docMk/>
            <pc:sldMk cId="134655688" sldId="258"/>
            <ac:picMk id="13" creationId="{33ED4E62-9719-44DE-A211-3642CBC0608B}"/>
          </ac:picMkLst>
        </pc:picChg>
      </pc:sldChg>
      <pc:sldChg chg="addSp delSp modSp del mod setBg">
        <pc:chgData name="박형준" userId="3c83277e-4177-4ab1-a853-d61811b659c8" providerId="ADAL" clId="{36C9E7E0-3B5E-44BC-A59E-60B34D47774E}" dt="2021-07-01T12:48:45.863" v="1082" actId="47"/>
        <pc:sldMkLst>
          <pc:docMk/>
          <pc:sldMk cId="2091763130" sldId="259"/>
        </pc:sldMkLst>
        <pc:spChg chg="mod">
          <ac:chgData name="박형준" userId="3c83277e-4177-4ab1-a853-d61811b659c8" providerId="ADAL" clId="{36C9E7E0-3B5E-44BC-A59E-60B34D47774E}" dt="2021-07-01T12:32:48.296" v="217" actId="113"/>
          <ac:spMkLst>
            <pc:docMk/>
            <pc:sldMk cId="2091763130" sldId="259"/>
            <ac:spMk id="2" creationId="{4B88647F-5EB5-4FD6-B7C6-5D8224BA149F}"/>
          </ac:spMkLst>
        </pc:spChg>
        <pc:spChg chg="mod">
          <ac:chgData name="박형준" userId="3c83277e-4177-4ab1-a853-d61811b659c8" providerId="ADAL" clId="{36C9E7E0-3B5E-44BC-A59E-60B34D47774E}" dt="2021-07-01T12:32:48.296" v="217" actId="113"/>
          <ac:spMkLst>
            <pc:docMk/>
            <pc:sldMk cId="2091763130" sldId="259"/>
            <ac:spMk id="3" creationId="{5F566AF7-7213-4E6E-A72A-58698B5F39C3}"/>
          </ac:spMkLst>
        </pc:spChg>
        <pc:spChg chg="mod">
          <ac:chgData name="박형준" userId="3c83277e-4177-4ab1-a853-d61811b659c8" providerId="ADAL" clId="{36C9E7E0-3B5E-44BC-A59E-60B34D47774E}" dt="2021-07-01T12:32:48.296" v="217" actId="113"/>
          <ac:spMkLst>
            <pc:docMk/>
            <pc:sldMk cId="2091763130" sldId="259"/>
            <ac:spMk id="4" creationId="{490DAF41-CA64-4422-B837-FE458B445E82}"/>
          </ac:spMkLst>
        </pc:spChg>
        <pc:spChg chg="mod">
          <ac:chgData name="박형준" userId="3c83277e-4177-4ab1-a853-d61811b659c8" providerId="ADAL" clId="{36C9E7E0-3B5E-44BC-A59E-60B34D47774E}" dt="2021-07-01T12:32:48.296" v="217" actId="113"/>
          <ac:spMkLst>
            <pc:docMk/>
            <pc:sldMk cId="2091763130" sldId="259"/>
            <ac:spMk id="5" creationId="{04978F54-2618-4944-94B5-E6FB00A0007B}"/>
          </ac:spMkLst>
        </pc:spChg>
        <pc:spChg chg="mod">
          <ac:chgData name="박형준" userId="3c83277e-4177-4ab1-a853-d61811b659c8" providerId="ADAL" clId="{36C9E7E0-3B5E-44BC-A59E-60B34D47774E}" dt="2021-07-01T12:32:48.296" v="217" actId="113"/>
          <ac:spMkLst>
            <pc:docMk/>
            <pc:sldMk cId="2091763130" sldId="259"/>
            <ac:spMk id="6" creationId="{545E5AB2-6FD5-43F0-97BA-007FAF0AAA42}"/>
          </ac:spMkLst>
        </pc:spChg>
        <pc:spChg chg="mod">
          <ac:chgData name="박형준" userId="3c83277e-4177-4ab1-a853-d61811b659c8" providerId="ADAL" clId="{36C9E7E0-3B5E-44BC-A59E-60B34D47774E}" dt="2021-07-01T12:32:48.296" v="217" actId="113"/>
          <ac:spMkLst>
            <pc:docMk/>
            <pc:sldMk cId="2091763130" sldId="259"/>
            <ac:spMk id="7" creationId="{926EAB1A-AE50-48C2-A587-51DE1B3483FF}"/>
          </ac:spMkLst>
        </pc:spChg>
        <pc:spChg chg="add mod">
          <ac:chgData name="박형준" userId="3c83277e-4177-4ab1-a853-d61811b659c8" providerId="ADAL" clId="{36C9E7E0-3B5E-44BC-A59E-60B34D47774E}" dt="2021-07-01T12:34:45.103" v="248" actId="255"/>
          <ac:spMkLst>
            <pc:docMk/>
            <pc:sldMk cId="2091763130" sldId="259"/>
            <ac:spMk id="12" creationId="{F8E1BA2D-FC88-4ACC-A971-0A491F42C020}"/>
          </ac:spMkLst>
        </pc:spChg>
        <pc:spChg chg="add mod">
          <ac:chgData name="박형준" userId="3c83277e-4177-4ab1-a853-d61811b659c8" providerId="ADAL" clId="{36C9E7E0-3B5E-44BC-A59E-60B34D47774E}" dt="2021-07-01T12:34:12.661" v="246" actId="1076"/>
          <ac:spMkLst>
            <pc:docMk/>
            <pc:sldMk cId="2091763130" sldId="259"/>
            <ac:spMk id="13" creationId="{40B4BA04-9693-4C8B-974B-99F87321FD68}"/>
          </ac:spMkLst>
        </pc:spChg>
        <pc:spChg chg="add mod">
          <ac:chgData name="박형준" userId="3c83277e-4177-4ab1-a853-d61811b659c8" providerId="ADAL" clId="{36C9E7E0-3B5E-44BC-A59E-60B34D47774E}" dt="2021-07-01T12:36:16.387" v="259" actId="1076"/>
          <ac:spMkLst>
            <pc:docMk/>
            <pc:sldMk cId="2091763130" sldId="259"/>
            <ac:spMk id="14" creationId="{CD5D8FF7-F874-44CB-9946-3E9B22F53BBF}"/>
          </ac:spMkLst>
        </pc:spChg>
        <pc:spChg chg="add del mod ord">
          <ac:chgData name="박형준" userId="3c83277e-4177-4ab1-a853-d61811b659c8" providerId="ADAL" clId="{36C9E7E0-3B5E-44BC-A59E-60B34D47774E}" dt="2021-07-01T12:42:30.669" v="953" actId="478"/>
          <ac:spMkLst>
            <pc:docMk/>
            <pc:sldMk cId="2091763130" sldId="259"/>
            <ac:spMk id="15" creationId="{DCB6600C-655F-42A1-9508-2AF330045FAF}"/>
          </ac:spMkLst>
        </pc:spChg>
        <pc:picChg chg="add del mod">
          <ac:chgData name="박형준" userId="3c83277e-4177-4ab1-a853-d61811b659c8" providerId="ADAL" clId="{36C9E7E0-3B5E-44BC-A59E-60B34D47774E}" dt="2021-07-01T12:28:50.020" v="203"/>
          <ac:picMkLst>
            <pc:docMk/>
            <pc:sldMk cId="2091763130" sldId="259"/>
            <ac:picMk id="8" creationId="{7D727BD6-7713-45D3-83D4-D1C13134FAD0}"/>
          </ac:picMkLst>
        </pc:picChg>
        <pc:picChg chg="add del mod">
          <ac:chgData name="박형준" userId="3c83277e-4177-4ab1-a853-d61811b659c8" providerId="ADAL" clId="{36C9E7E0-3B5E-44BC-A59E-60B34D47774E}" dt="2021-07-01T12:28:50.020" v="203"/>
          <ac:picMkLst>
            <pc:docMk/>
            <pc:sldMk cId="2091763130" sldId="259"/>
            <ac:picMk id="9" creationId="{9CAE2284-B5A5-4125-A739-46A7F5880D4B}"/>
          </ac:picMkLst>
        </pc:picChg>
        <pc:picChg chg="add mod">
          <ac:chgData name="박형준" userId="3c83277e-4177-4ab1-a853-d61811b659c8" providerId="ADAL" clId="{36C9E7E0-3B5E-44BC-A59E-60B34D47774E}" dt="2021-07-01T12:28:58.043" v="207"/>
          <ac:picMkLst>
            <pc:docMk/>
            <pc:sldMk cId="2091763130" sldId="259"/>
            <ac:picMk id="10" creationId="{4C64FA11-7ADE-4D4E-B6AE-7CF0AEE4F531}"/>
          </ac:picMkLst>
        </pc:picChg>
        <pc:picChg chg="add mod">
          <ac:chgData name="박형준" userId="3c83277e-4177-4ab1-a853-d61811b659c8" providerId="ADAL" clId="{36C9E7E0-3B5E-44BC-A59E-60B34D47774E}" dt="2021-07-01T12:28:58.043" v="207"/>
          <ac:picMkLst>
            <pc:docMk/>
            <pc:sldMk cId="2091763130" sldId="259"/>
            <ac:picMk id="11" creationId="{96B704CD-0C3D-463C-9B49-82E2E6FBBAA8}"/>
          </ac:picMkLst>
        </pc:picChg>
      </pc:sldChg>
      <pc:sldChg chg="addSp delSp modSp mod">
        <pc:chgData name="박형준" userId="3c83277e-4177-4ab1-a853-d61811b659c8" providerId="ADAL" clId="{36C9E7E0-3B5E-44BC-A59E-60B34D47774E}" dt="2021-07-01T12:48:37.339" v="1079" actId="1076"/>
        <pc:sldMkLst>
          <pc:docMk/>
          <pc:sldMk cId="2202602930" sldId="260"/>
        </pc:sldMkLst>
        <pc:spChg chg="add del mod">
          <ac:chgData name="박형준" userId="3c83277e-4177-4ab1-a853-d61811b659c8" providerId="ADAL" clId="{36C9E7E0-3B5E-44BC-A59E-60B34D47774E}" dt="2021-07-01T12:07:22.171" v="165" actId="21"/>
          <ac:spMkLst>
            <pc:docMk/>
            <pc:sldMk cId="2202602930" sldId="260"/>
            <ac:spMk id="2" creationId="{C3ECE198-24CC-4E52-969A-1DC30C73310C}"/>
          </ac:spMkLst>
        </pc:spChg>
        <pc:spChg chg="mod">
          <ac:chgData name="박형준" userId="3c83277e-4177-4ab1-a853-d61811b659c8" providerId="ADAL" clId="{36C9E7E0-3B5E-44BC-A59E-60B34D47774E}" dt="2021-07-01T12:46:02.752" v="984" actId="255"/>
          <ac:spMkLst>
            <pc:docMk/>
            <pc:sldMk cId="2202602930" sldId="260"/>
            <ac:spMk id="13" creationId="{C696C552-3235-4406-985A-0564A940EC7D}"/>
          </ac:spMkLst>
        </pc:spChg>
        <pc:spChg chg="mod">
          <ac:chgData name="박형준" userId="3c83277e-4177-4ab1-a853-d61811b659c8" providerId="ADAL" clId="{36C9E7E0-3B5E-44BC-A59E-60B34D47774E}" dt="2021-07-01T12:06:10.237" v="73" actId="207"/>
          <ac:spMkLst>
            <pc:docMk/>
            <pc:sldMk cId="2202602930" sldId="260"/>
            <ac:spMk id="14" creationId="{F9EB3102-0879-4E10-AC84-27A71E349498}"/>
          </ac:spMkLst>
        </pc:spChg>
        <pc:spChg chg="mod">
          <ac:chgData name="박형준" userId="3c83277e-4177-4ab1-a853-d61811b659c8" providerId="ADAL" clId="{36C9E7E0-3B5E-44BC-A59E-60B34D47774E}" dt="2021-07-01T12:06:01.768" v="65" actId="29295"/>
          <ac:spMkLst>
            <pc:docMk/>
            <pc:sldMk cId="2202602930" sldId="260"/>
            <ac:spMk id="15" creationId="{15D6FC13-EDF6-460D-9D8F-AC8E5720058B}"/>
          </ac:spMkLst>
        </pc:spChg>
        <pc:spChg chg="mod">
          <ac:chgData name="박형준" userId="3c83277e-4177-4ab1-a853-d61811b659c8" providerId="ADAL" clId="{36C9E7E0-3B5E-44BC-A59E-60B34D47774E}" dt="2021-07-01T12:06:17.335" v="82" actId="207"/>
          <ac:spMkLst>
            <pc:docMk/>
            <pc:sldMk cId="2202602930" sldId="260"/>
            <ac:spMk id="16" creationId="{AA4FCBC3-4AAF-405C-9651-E847013CB9E7}"/>
          </ac:spMkLst>
        </pc:spChg>
        <pc:spChg chg="mod">
          <ac:chgData name="박형준" userId="3c83277e-4177-4ab1-a853-d61811b659c8" providerId="ADAL" clId="{36C9E7E0-3B5E-44BC-A59E-60B34D47774E}" dt="2021-07-01T12:06:56.022" v="129" actId="207"/>
          <ac:spMkLst>
            <pc:docMk/>
            <pc:sldMk cId="2202602930" sldId="260"/>
            <ac:spMk id="17" creationId="{3CF15BBE-CC6C-4658-8F95-4C1F0D3B17AE}"/>
          </ac:spMkLst>
        </pc:spChg>
        <pc:spChg chg="mod">
          <ac:chgData name="박형준" userId="3c83277e-4177-4ab1-a853-d61811b659c8" providerId="ADAL" clId="{36C9E7E0-3B5E-44BC-A59E-60B34D47774E}" dt="2021-07-01T12:06:47.824" v="124" actId="1038"/>
          <ac:spMkLst>
            <pc:docMk/>
            <pc:sldMk cId="2202602930" sldId="260"/>
            <ac:spMk id="19" creationId="{C5646EE8-4E8B-4B0B-84FE-8BD0FF806696}"/>
          </ac:spMkLst>
        </pc:spChg>
        <pc:spChg chg="add del mod">
          <ac:chgData name="박형준" userId="3c83277e-4177-4ab1-a853-d61811b659c8" providerId="ADAL" clId="{36C9E7E0-3B5E-44BC-A59E-60B34D47774E}" dt="2021-07-01T12:07:22.171" v="165" actId="21"/>
          <ac:spMkLst>
            <pc:docMk/>
            <pc:sldMk cId="2202602930" sldId="260"/>
            <ac:spMk id="23" creationId="{7ADB04FA-3DEB-48D6-912E-9885B8589514}"/>
          </ac:spMkLst>
        </pc:spChg>
        <pc:spChg chg="add del mod">
          <ac:chgData name="박형준" userId="3c83277e-4177-4ab1-a853-d61811b659c8" providerId="ADAL" clId="{36C9E7E0-3B5E-44BC-A59E-60B34D47774E}" dt="2021-07-01T12:07:22.171" v="165" actId="21"/>
          <ac:spMkLst>
            <pc:docMk/>
            <pc:sldMk cId="2202602930" sldId="260"/>
            <ac:spMk id="24" creationId="{D8691C36-1DBA-46BD-A979-24157D2352C1}"/>
          </ac:spMkLst>
        </pc:spChg>
        <pc:spChg chg="add mod">
          <ac:chgData name="박형준" userId="3c83277e-4177-4ab1-a853-d61811b659c8" providerId="ADAL" clId="{36C9E7E0-3B5E-44BC-A59E-60B34D47774E}" dt="2021-07-01T12:48:37.339" v="1079" actId="1076"/>
          <ac:spMkLst>
            <pc:docMk/>
            <pc:sldMk cId="2202602930" sldId="260"/>
            <ac:spMk id="29" creationId="{6BEBAE8D-5394-4726-AB6C-DEB5B5F505BD}"/>
          </ac:spMkLst>
        </pc:spChg>
        <pc:grpChg chg="mod">
          <ac:chgData name="박형준" userId="3c83277e-4177-4ab1-a853-d61811b659c8" providerId="ADAL" clId="{36C9E7E0-3B5E-44BC-A59E-60B34D47774E}" dt="2021-07-01T12:46:59.966" v="999" actId="1076"/>
          <ac:grpSpMkLst>
            <pc:docMk/>
            <pc:sldMk cId="2202602930" sldId="260"/>
            <ac:grpSpMk id="20" creationId="{7D891578-6470-461A-B4A1-76A91E438D43}"/>
          </ac:grpSpMkLst>
        </pc:grpChg>
        <pc:grpChg chg="mod ord">
          <ac:chgData name="박형준" userId="3c83277e-4177-4ab1-a853-d61811b659c8" providerId="ADAL" clId="{36C9E7E0-3B5E-44BC-A59E-60B34D47774E}" dt="2021-07-01T12:46:59.966" v="999" actId="1076"/>
          <ac:grpSpMkLst>
            <pc:docMk/>
            <pc:sldMk cId="2202602930" sldId="260"/>
            <ac:grpSpMk id="21" creationId="{C9AFD6F9-BC9F-44BE-A65D-6535148ADA7E}"/>
          </ac:grpSpMkLst>
        </pc:grpChg>
        <pc:grpChg chg="mod ord">
          <ac:chgData name="박형준" userId="3c83277e-4177-4ab1-a853-d61811b659c8" providerId="ADAL" clId="{36C9E7E0-3B5E-44BC-A59E-60B34D47774E}" dt="2021-07-01T12:46:59.966" v="999" actId="1076"/>
          <ac:grpSpMkLst>
            <pc:docMk/>
            <pc:sldMk cId="2202602930" sldId="260"/>
            <ac:grpSpMk id="22" creationId="{A8ADE608-3F2F-4DC9-B351-98DF2C08464B}"/>
          </ac:grpSpMkLst>
        </pc:grpChg>
        <pc:picChg chg="add del mod">
          <ac:chgData name="박형준" userId="3c83277e-4177-4ab1-a853-d61811b659c8" providerId="ADAL" clId="{36C9E7E0-3B5E-44BC-A59E-60B34D47774E}" dt="2021-07-01T12:28:49.491" v="201"/>
          <ac:picMkLst>
            <pc:docMk/>
            <pc:sldMk cId="2202602930" sldId="260"/>
            <ac:picMk id="25" creationId="{ED2DAEC7-D5C1-4774-84EC-A78351E9D49F}"/>
          </ac:picMkLst>
        </pc:picChg>
        <pc:picChg chg="add del mod">
          <ac:chgData name="박형준" userId="3c83277e-4177-4ab1-a853-d61811b659c8" providerId="ADAL" clId="{36C9E7E0-3B5E-44BC-A59E-60B34D47774E}" dt="2021-07-01T12:28:49.491" v="201"/>
          <ac:picMkLst>
            <pc:docMk/>
            <pc:sldMk cId="2202602930" sldId="260"/>
            <ac:picMk id="26" creationId="{CEAFC297-AA67-4907-A0FC-64510F23D60E}"/>
          </ac:picMkLst>
        </pc:picChg>
        <pc:picChg chg="add mod">
          <ac:chgData name="박형준" userId="3c83277e-4177-4ab1-a853-d61811b659c8" providerId="ADAL" clId="{36C9E7E0-3B5E-44BC-A59E-60B34D47774E}" dt="2021-07-01T12:28:58.868" v="209"/>
          <ac:picMkLst>
            <pc:docMk/>
            <pc:sldMk cId="2202602930" sldId="260"/>
            <ac:picMk id="27" creationId="{C613C1C4-3228-40C7-9550-2F31000AB198}"/>
          </ac:picMkLst>
        </pc:picChg>
        <pc:picChg chg="add mod">
          <ac:chgData name="박형준" userId="3c83277e-4177-4ab1-a853-d61811b659c8" providerId="ADAL" clId="{36C9E7E0-3B5E-44BC-A59E-60B34D47774E}" dt="2021-07-01T12:28:58.868" v="209"/>
          <ac:picMkLst>
            <pc:docMk/>
            <pc:sldMk cId="2202602930" sldId="260"/>
            <ac:picMk id="28" creationId="{94A880F7-BDA6-446C-BB2C-E0C9A4261C6D}"/>
          </ac:picMkLst>
        </pc:picChg>
      </pc:sldChg>
      <pc:sldChg chg="addSp modSp new del">
        <pc:chgData name="박형준" userId="3c83277e-4177-4ab1-a853-d61811b659c8" providerId="ADAL" clId="{36C9E7E0-3B5E-44BC-A59E-60B34D47774E}" dt="2021-07-01T12:48:44.150" v="1080" actId="47"/>
        <pc:sldMkLst>
          <pc:docMk/>
          <pc:sldMk cId="1665662041" sldId="261"/>
        </pc:sldMkLst>
        <pc:spChg chg="add mod">
          <ac:chgData name="박형준" userId="3c83277e-4177-4ab1-a853-d61811b659c8" providerId="ADAL" clId="{36C9E7E0-3B5E-44BC-A59E-60B34D47774E}" dt="2021-07-01T12:07:25.725" v="167"/>
          <ac:spMkLst>
            <pc:docMk/>
            <pc:sldMk cId="1665662041" sldId="261"/>
            <ac:spMk id="4" creationId="{E15709E2-C64D-4020-B53D-82F6E20191E5}"/>
          </ac:spMkLst>
        </pc:spChg>
        <pc:spChg chg="add mod">
          <ac:chgData name="박형준" userId="3c83277e-4177-4ab1-a853-d61811b659c8" providerId="ADAL" clId="{36C9E7E0-3B5E-44BC-A59E-60B34D47774E}" dt="2021-07-01T12:07:25.725" v="167"/>
          <ac:spMkLst>
            <pc:docMk/>
            <pc:sldMk cId="1665662041" sldId="261"/>
            <ac:spMk id="5" creationId="{9B632C0E-F014-480D-A4AB-C39A4C469D4B}"/>
          </ac:spMkLst>
        </pc:spChg>
        <pc:spChg chg="add mod">
          <ac:chgData name="박형준" userId="3c83277e-4177-4ab1-a853-d61811b659c8" providerId="ADAL" clId="{36C9E7E0-3B5E-44BC-A59E-60B34D47774E}" dt="2021-07-01T12:07:25.725" v="167"/>
          <ac:spMkLst>
            <pc:docMk/>
            <pc:sldMk cId="1665662041" sldId="261"/>
            <ac:spMk id="6" creationId="{7B4E405D-213E-431C-B1ED-82027CCDC033}"/>
          </ac:spMkLst>
        </pc:spChg>
      </pc:sldChg>
      <pc:sldChg chg="addSp delSp modSp new del mod">
        <pc:chgData name="박형준" userId="3c83277e-4177-4ab1-a853-d61811b659c8" providerId="ADAL" clId="{36C9E7E0-3B5E-44BC-A59E-60B34D47774E}" dt="2021-07-01T12:48:44.982" v="1081" actId="47"/>
        <pc:sldMkLst>
          <pc:docMk/>
          <pc:sldMk cId="4055805835" sldId="262"/>
        </pc:sldMkLst>
        <pc:spChg chg="del">
          <ac:chgData name="박형준" userId="3c83277e-4177-4ab1-a853-d61811b659c8" providerId="ADAL" clId="{36C9E7E0-3B5E-44BC-A59E-60B34D47774E}" dt="2021-07-01T12:20:32.528" v="170" actId="478"/>
          <ac:spMkLst>
            <pc:docMk/>
            <pc:sldMk cId="4055805835" sldId="262"/>
            <ac:spMk id="2" creationId="{D31DEBF0-97F5-4DDF-8790-99E5F8CA7255}"/>
          </ac:spMkLst>
        </pc:spChg>
        <pc:spChg chg="del">
          <ac:chgData name="박형준" userId="3c83277e-4177-4ab1-a853-d61811b659c8" providerId="ADAL" clId="{36C9E7E0-3B5E-44BC-A59E-60B34D47774E}" dt="2021-07-01T12:20:32.528" v="170" actId="478"/>
          <ac:spMkLst>
            <pc:docMk/>
            <pc:sldMk cId="4055805835" sldId="262"/>
            <ac:spMk id="3" creationId="{D9CEFA97-064A-47F2-81D1-43D8F804E227}"/>
          </ac:spMkLst>
        </pc:spChg>
        <pc:spChg chg="add del mod">
          <ac:chgData name="박형준" userId="3c83277e-4177-4ab1-a853-d61811b659c8" providerId="ADAL" clId="{36C9E7E0-3B5E-44BC-A59E-60B34D47774E}" dt="2021-07-01T12:30:55.081" v="211" actId="478"/>
          <ac:spMkLst>
            <pc:docMk/>
            <pc:sldMk cId="4055805835" sldId="262"/>
            <ac:spMk id="4" creationId="{70FB2BED-A8D9-4479-9EBA-33E4ED25EE57}"/>
          </ac:spMkLst>
        </pc:spChg>
        <pc:spChg chg="add mod">
          <ac:chgData name="박형준" userId="3c83277e-4177-4ab1-a853-d61811b659c8" providerId="ADAL" clId="{36C9E7E0-3B5E-44BC-A59E-60B34D47774E}" dt="2021-07-01T12:31:30.940" v="214" actId="1076"/>
          <ac:spMkLst>
            <pc:docMk/>
            <pc:sldMk cId="4055805835" sldId="262"/>
            <ac:spMk id="5" creationId="{279E6BC2-26D2-4FB6-B91A-729790B3BF34}"/>
          </ac:spMkLst>
        </pc:spChg>
        <pc:spChg chg="add mod">
          <ac:chgData name="박형준" userId="3c83277e-4177-4ab1-a853-d61811b659c8" providerId="ADAL" clId="{36C9E7E0-3B5E-44BC-A59E-60B34D47774E}" dt="2021-07-01T12:31:30.940" v="214" actId="1076"/>
          <ac:spMkLst>
            <pc:docMk/>
            <pc:sldMk cId="4055805835" sldId="262"/>
            <ac:spMk id="6" creationId="{B8554490-7C50-4250-B633-EE9A879FCD49}"/>
          </ac:spMkLst>
        </pc:spChg>
        <pc:spChg chg="add del mod">
          <ac:chgData name="박형준" userId="3c83277e-4177-4ab1-a853-d61811b659c8" providerId="ADAL" clId="{36C9E7E0-3B5E-44BC-A59E-60B34D47774E}" dt="2021-07-01T12:30:55.081" v="211" actId="478"/>
          <ac:spMkLst>
            <pc:docMk/>
            <pc:sldMk cId="4055805835" sldId="262"/>
            <ac:spMk id="7" creationId="{35488F46-243E-4C37-A44B-5D42A4A41C96}"/>
          </ac:spMkLst>
        </pc:spChg>
        <pc:spChg chg="add mod">
          <ac:chgData name="박형준" userId="3c83277e-4177-4ab1-a853-d61811b659c8" providerId="ADAL" clId="{36C9E7E0-3B5E-44BC-A59E-60B34D47774E}" dt="2021-07-01T12:31:30.940" v="214" actId="1076"/>
          <ac:spMkLst>
            <pc:docMk/>
            <pc:sldMk cId="4055805835" sldId="262"/>
            <ac:spMk id="8" creationId="{DDB09600-E9D1-4B3E-8150-69C5C76E3E4A}"/>
          </ac:spMkLst>
        </pc:spChg>
        <pc:spChg chg="add del mod">
          <ac:chgData name="박형준" userId="3c83277e-4177-4ab1-a853-d61811b659c8" providerId="ADAL" clId="{36C9E7E0-3B5E-44BC-A59E-60B34D47774E}" dt="2021-07-01T12:30:55.081" v="211" actId="478"/>
          <ac:spMkLst>
            <pc:docMk/>
            <pc:sldMk cId="4055805835" sldId="262"/>
            <ac:spMk id="9" creationId="{72D8FE30-DA54-4DE8-AEB7-205E9A3B4E75}"/>
          </ac:spMkLst>
        </pc:spChg>
        <pc:picChg chg="add mod">
          <ac:chgData name="박형준" userId="3c83277e-4177-4ab1-a853-d61811b659c8" providerId="ADAL" clId="{36C9E7E0-3B5E-44BC-A59E-60B34D47774E}" dt="2021-07-01T12:26:59.403" v="190" actId="1076"/>
          <ac:picMkLst>
            <pc:docMk/>
            <pc:sldMk cId="4055805835" sldId="262"/>
            <ac:picMk id="11" creationId="{52364AC6-3FF8-48F8-8622-041FC0794A6B}"/>
          </ac:picMkLst>
        </pc:picChg>
        <pc:picChg chg="add mod">
          <ac:chgData name="박형준" userId="3c83277e-4177-4ab1-a853-d61811b659c8" providerId="ADAL" clId="{36C9E7E0-3B5E-44BC-A59E-60B34D47774E}" dt="2021-07-01T12:28:50.816" v="205" actId="1076"/>
          <ac:picMkLst>
            <pc:docMk/>
            <pc:sldMk cId="4055805835" sldId="262"/>
            <ac:picMk id="13" creationId="{80AB7A89-761B-4767-8130-176435C2CCBF}"/>
          </ac:picMkLst>
        </pc:picChg>
      </pc:sldChg>
    </pc:docChg>
  </pc:docChgLst>
  <pc:docChgLst>
    <pc:chgData name="박형준" userId="3c83277e-4177-4ab1-a853-d61811b659c8" providerId="ADAL" clId="{4247A2D3-C3C2-4F66-B54A-CD498605BB6E}"/>
    <pc:docChg chg="addSld modSld">
      <pc:chgData name="박형준" userId="3c83277e-4177-4ab1-a853-d61811b659c8" providerId="ADAL" clId="{4247A2D3-C3C2-4F66-B54A-CD498605BB6E}" dt="2021-07-01T12:49:31.488" v="0"/>
      <pc:docMkLst>
        <pc:docMk/>
      </pc:docMkLst>
      <pc:sldChg chg="add">
        <pc:chgData name="박형준" userId="3c83277e-4177-4ab1-a853-d61811b659c8" providerId="ADAL" clId="{4247A2D3-C3C2-4F66-B54A-CD498605BB6E}" dt="2021-07-01T12:49:31.488" v="0"/>
        <pc:sldMkLst>
          <pc:docMk/>
          <pc:sldMk cId="1275438286" sldId="261"/>
        </pc:sldMkLst>
      </pc:sldChg>
    </pc:docChg>
  </pc:docChgLst>
  <pc:docChgLst>
    <pc:chgData name="박형준" userId="3c83277e-4177-4ab1-a853-d61811b659c8" providerId="ADAL" clId="{E93C3FCF-800D-4636-8644-D4DDC484A8A4}"/>
    <pc:docChg chg="undo custSel addSld delSld modSld sldOrd">
      <pc:chgData name="박형준" userId="3c83277e-4177-4ab1-a853-d61811b659c8" providerId="ADAL" clId="{E93C3FCF-800D-4636-8644-D4DDC484A8A4}" dt="2021-07-01T14:27:12.651" v="243"/>
      <pc:docMkLst>
        <pc:docMk/>
      </pc:docMkLst>
      <pc:sldChg chg="modSp add mod ord">
        <pc:chgData name="박형준" userId="3c83277e-4177-4ab1-a853-d61811b659c8" providerId="ADAL" clId="{E93C3FCF-800D-4636-8644-D4DDC484A8A4}" dt="2021-07-01T14:18:57.682" v="126" actId="1076"/>
        <pc:sldMkLst>
          <pc:docMk/>
          <pc:sldMk cId="0" sldId="256"/>
        </pc:sldMkLst>
        <pc:spChg chg="mod">
          <ac:chgData name="박형준" userId="3c83277e-4177-4ab1-a853-d61811b659c8" providerId="ADAL" clId="{E93C3FCF-800D-4636-8644-D4DDC484A8A4}" dt="2021-07-01T14:18:47.580" v="123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박형준" userId="3c83277e-4177-4ab1-a853-d61811b659c8" providerId="ADAL" clId="{E93C3FCF-800D-4636-8644-D4DDC484A8A4}" dt="2021-07-01T14:18:57.682" v="126" actId="1076"/>
          <ac:spMkLst>
            <pc:docMk/>
            <pc:sldMk cId="0" sldId="256"/>
            <ac:spMk id="4" creationId="{00000000-0000-0000-0000-000000000000}"/>
          </ac:spMkLst>
        </pc:spChg>
      </pc:sldChg>
      <pc:sldChg chg="addSp modSp add mod ord">
        <pc:chgData name="박형준" userId="3c83277e-4177-4ab1-a853-d61811b659c8" providerId="ADAL" clId="{E93C3FCF-800D-4636-8644-D4DDC484A8A4}" dt="2021-07-01T14:17:06.992" v="106" actId="1076"/>
        <pc:sldMkLst>
          <pc:docMk/>
          <pc:sldMk cId="0" sldId="257"/>
        </pc:sldMkLst>
        <pc:spChg chg="mod">
          <ac:chgData name="박형준" userId="3c83277e-4177-4ab1-a853-d61811b659c8" providerId="ADAL" clId="{E93C3FCF-800D-4636-8644-D4DDC484A8A4}" dt="2021-07-01T14:16:59.424" v="105" actId="1076"/>
          <ac:spMkLst>
            <pc:docMk/>
            <pc:sldMk cId="0" sldId="257"/>
            <ac:spMk id="2" creationId="{00000000-0000-0000-0000-000000000000}"/>
          </ac:spMkLst>
        </pc:spChg>
        <pc:spChg chg="add mod">
          <ac:chgData name="박형준" userId="3c83277e-4177-4ab1-a853-d61811b659c8" providerId="ADAL" clId="{E93C3FCF-800D-4636-8644-D4DDC484A8A4}" dt="2021-07-01T14:17:06.992" v="106" actId="1076"/>
          <ac:spMkLst>
            <pc:docMk/>
            <pc:sldMk cId="0" sldId="257"/>
            <ac:spMk id="3" creationId="{3175D88C-1A12-42B9-818A-B44DC724FDC6}"/>
          </ac:spMkLst>
        </pc:spChg>
      </pc:sldChg>
      <pc:sldChg chg="delSp modSp mod">
        <pc:chgData name="박형준" userId="3c83277e-4177-4ab1-a853-d61811b659c8" providerId="ADAL" clId="{E93C3FCF-800D-4636-8644-D4DDC484A8A4}" dt="2021-07-01T14:20:31.368" v="151" actId="1076"/>
        <pc:sldMkLst>
          <pc:docMk/>
          <pc:sldMk cId="134655688" sldId="258"/>
        </pc:sldMkLst>
        <pc:spChg chg="mod">
          <ac:chgData name="박형준" userId="3c83277e-4177-4ab1-a853-d61811b659c8" providerId="ADAL" clId="{E93C3FCF-800D-4636-8644-D4DDC484A8A4}" dt="2021-07-01T14:20:31.368" v="151" actId="1076"/>
          <ac:spMkLst>
            <pc:docMk/>
            <pc:sldMk cId="134655688" sldId="258"/>
            <ac:spMk id="2" creationId="{4B88647F-5EB5-4FD6-B7C6-5D8224BA149F}"/>
          </ac:spMkLst>
        </pc:spChg>
        <pc:spChg chg="del">
          <ac:chgData name="박형준" userId="3c83277e-4177-4ab1-a853-d61811b659c8" providerId="ADAL" clId="{E93C3FCF-800D-4636-8644-D4DDC484A8A4}" dt="2021-07-01T14:19:48.135" v="128" actId="478"/>
          <ac:spMkLst>
            <pc:docMk/>
            <pc:sldMk cId="134655688" sldId="258"/>
            <ac:spMk id="3" creationId="{5F566AF7-7213-4E6E-A72A-58698B5F39C3}"/>
          </ac:spMkLst>
        </pc:spChg>
        <pc:spChg chg="del">
          <ac:chgData name="박형준" userId="3c83277e-4177-4ab1-a853-d61811b659c8" providerId="ADAL" clId="{E93C3FCF-800D-4636-8644-D4DDC484A8A4}" dt="2021-07-01T14:19:45.260" v="127" actId="478"/>
          <ac:spMkLst>
            <pc:docMk/>
            <pc:sldMk cId="134655688" sldId="258"/>
            <ac:spMk id="4" creationId="{490DAF41-CA64-4422-B837-FE458B445E82}"/>
          </ac:spMkLst>
        </pc:spChg>
        <pc:spChg chg="mod">
          <ac:chgData name="박형준" userId="3c83277e-4177-4ab1-a853-d61811b659c8" providerId="ADAL" clId="{E93C3FCF-800D-4636-8644-D4DDC484A8A4}" dt="2021-07-01T14:20:31.368" v="151" actId="1076"/>
          <ac:spMkLst>
            <pc:docMk/>
            <pc:sldMk cId="134655688" sldId="258"/>
            <ac:spMk id="5" creationId="{04978F54-2618-4944-94B5-E6FB00A0007B}"/>
          </ac:spMkLst>
        </pc:spChg>
        <pc:spChg chg="mod">
          <ac:chgData name="박형준" userId="3c83277e-4177-4ab1-a853-d61811b659c8" providerId="ADAL" clId="{E93C3FCF-800D-4636-8644-D4DDC484A8A4}" dt="2021-07-01T14:20:31.368" v="151" actId="1076"/>
          <ac:spMkLst>
            <pc:docMk/>
            <pc:sldMk cId="134655688" sldId="258"/>
            <ac:spMk id="6" creationId="{545E5AB2-6FD5-43F0-97BA-007FAF0AAA42}"/>
          </ac:spMkLst>
        </pc:spChg>
        <pc:spChg chg="del">
          <ac:chgData name="박형준" userId="3c83277e-4177-4ab1-a853-d61811b659c8" providerId="ADAL" clId="{E93C3FCF-800D-4636-8644-D4DDC484A8A4}" dt="2021-07-01T14:20:01.743" v="129" actId="478"/>
          <ac:spMkLst>
            <pc:docMk/>
            <pc:sldMk cId="134655688" sldId="258"/>
            <ac:spMk id="7" creationId="{926EAB1A-AE50-48C2-A587-51DE1B3483FF}"/>
          </ac:spMkLst>
        </pc:spChg>
        <pc:spChg chg="mod">
          <ac:chgData name="박형준" userId="3c83277e-4177-4ab1-a853-d61811b659c8" providerId="ADAL" clId="{E93C3FCF-800D-4636-8644-D4DDC484A8A4}" dt="2021-07-01T14:20:07.402" v="150" actId="1076"/>
          <ac:spMkLst>
            <pc:docMk/>
            <pc:sldMk cId="134655688" sldId="258"/>
            <ac:spMk id="8" creationId="{3C4B8B8D-911A-4A1D-A59B-A18D21AEFFC9}"/>
          </ac:spMkLst>
        </pc:spChg>
      </pc:sldChg>
      <pc:sldChg chg="addSp delSp modSp mod">
        <pc:chgData name="박형준" userId="3c83277e-4177-4ab1-a853-d61811b659c8" providerId="ADAL" clId="{E93C3FCF-800D-4636-8644-D4DDC484A8A4}" dt="2021-07-01T14:27:06.784" v="229" actId="1076"/>
        <pc:sldMkLst>
          <pc:docMk/>
          <pc:sldMk cId="2202602930" sldId="260"/>
        </pc:sldMkLst>
        <pc:spChg chg="mod">
          <ac:chgData name="박형준" userId="3c83277e-4177-4ab1-a853-d61811b659c8" providerId="ADAL" clId="{E93C3FCF-800D-4636-8644-D4DDC484A8A4}" dt="2021-07-01T14:26:38.049" v="198" actId="207"/>
          <ac:spMkLst>
            <pc:docMk/>
            <pc:sldMk cId="2202602930" sldId="260"/>
            <ac:spMk id="15" creationId="{15D6FC13-EDF6-460D-9D8F-AC8E5720058B}"/>
          </ac:spMkLst>
        </pc:spChg>
        <pc:spChg chg="mod">
          <ac:chgData name="박형준" userId="3c83277e-4177-4ab1-a853-d61811b659c8" providerId="ADAL" clId="{E93C3FCF-800D-4636-8644-D4DDC484A8A4}" dt="2021-07-01T14:27:06.784" v="229" actId="1076"/>
          <ac:spMkLst>
            <pc:docMk/>
            <pc:sldMk cId="2202602930" sldId="260"/>
            <ac:spMk id="16" creationId="{AA4FCBC3-4AAF-405C-9651-E847013CB9E7}"/>
          </ac:spMkLst>
        </pc:spChg>
        <pc:spChg chg="add del mod">
          <ac:chgData name="박형준" userId="3c83277e-4177-4ab1-a853-d61811b659c8" providerId="ADAL" clId="{E93C3FCF-800D-4636-8644-D4DDC484A8A4}" dt="2021-07-01T14:26:19.771" v="197" actId="207"/>
          <ac:spMkLst>
            <pc:docMk/>
            <pc:sldMk cId="2202602930" sldId="260"/>
            <ac:spMk id="18" creationId="{F62B52C7-3954-4480-A033-95AAE4E8FA75}"/>
          </ac:spMkLst>
        </pc:spChg>
        <pc:spChg chg="mod">
          <ac:chgData name="박형준" userId="3c83277e-4177-4ab1-a853-d61811b659c8" providerId="ADAL" clId="{E93C3FCF-800D-4636-8644-D4DDC484A8A4}" dt="2021-07-01T14:26:53.919" v="216" actId="1076"/>
          <ac:spMkLst>
            <pc:docMk/>
            <pc:sldMk cId="2202602930" sldId="260"/>
            <ac:spMk id="19" creationId="{C5646EE8-4E8B-4B0B-84FE-8BD0FF806696}"/>
          </ac:spMkLst>
        </pc:spChg>
      </pc:sldChg>
      <pc:sldChg chg="addSp delSp modSp mod">
        <pc:chgData name="박형준" userId="3c83277e-4177-4ab1-a853-d61811b659c8" providerId="ADAL" clId="{E93C3FCF-800D-4636-8644-D4DDC484A8A4}" dt="2021-07-01T14:27:12.651" v="243"/>
        <pc:sldMkLst>
          <pc:docMk/>
          <pc:sldMk cId="1275438286" sldId="261"/>
        </pc:sldMkLst>
        <pc:spChg chg="del">
          <ac:chgData name="박형준" userId="3c83277e-4177-4ab1-a853-d61811b659c8" providerId="ADAL" clId="{E93C3FCF-800D-4636-8644-D4DDC484A8A4}" dt="2021-07-01T14:20:37.168" v="152" actId="478"/>
          <ac:spMkLst>
            <pc:docMk/>
            <pc:sldMk cId="1275438286" sldId="261"/>
            <ac:spMk id="2" creationId="{4B88647F-5EB5-4FD6-B7C6-5D8224BA149F}"/>
          </ac:spMkLst>
        </pc:spChg>
        <pc:spChg chg="del mod">
          <ac:chgData name="박형준" userId="3c83277e-4177-4ab1-a853-d61811b659c8" providerId="ADAL" clId="{E93C3FCF-800D-4636-8644-D4DDC484A8A4}" dt="2021-07-01T14:20:37.168" v="152" actId="478"/>
          <ac:spMkLst>
            <pc:docMk/>
            <pc:sldMk cId="1275438286" sldId="261"/>
            <ac:spMk id="3" creationId="{5F566AF7-7213-4E6E-A72A-58698B5F39C3}"/>
          </ac:spMkLst>
        </pc:spChg>
        <pc:spChg chg="del">
          <ac:chgData name="박형준" userId="3c83277e-4177-4ab1-a853-d61811b659c8" providerId="ADAL" clId="{E93C3FCF-800D-4636-8644-D4DDC484A8A4}" dt="2021-07-01T14:20:37.168" v="152" actId="478"/>
          <ac:spMkLst>
            <pc:docMk/>
            <pc:sldMk cId="1275438286" sldId="261"/>
            <ac:spMk id="4" creationId="{490DAF41-CA64-4422-B837-FE458B445E82}"/>
          </ac:spMkLst>
        </pc:spChg>
        <pc:spChg chg="del">
          <ac:chgData name="박형준" userId="3c83277e-4177-4ab1-a853-d61811b659c8" providerId="ADAL" clId="{E93C3FCF-800D-4636-8644-D4DDC484A8A4}" dt="2021-07-01T14:20:37.168" v="152" actId="478"/>
          <ac:spMkLst>
            <pc:docMk/>
            <pc:sldMk cId="1275438286" sldId="261"/>
            <ac:spMk id="5" creationId="{04978F54-2618-4944-94B5-E6FB00A0007B}"/>
          </ac:spMkLst>
        </pc:spChg>
        <pc:spChg chg="del mod">
          <ac:chgData name="박형준" userId="3c83277e-4177-4ab1-a853-d61811b659c8" providerId="ADAL" clId="{E93C3FCF-800D-4636-8644-D4DDC484A8A4}" dt="2021-07-01T14:20:37.168" v="152" actId="478"/>
          <ac:spMkLst>
            <pc:docMk/>
            <pc:sldMk cId="1275438286" sldId="261"/>
            <ac:spMk id="6" creationId="{545E5AB2-6FD5-43F0-97BA-007FAF0AAA42}"/>
          </ac:spMkLst>
        </pc:spChg>
        <pc:spChg chg="del">
          <ac:chgData name="박형준" userId="3c83277e-4177-4ab1-a853-d61811b659c8" providerId="ADAL" clId="{E93C3FCF-800D-4636-8644-D4DDC484A8A4}" dt="2021-07-01T14:20:37.168" v="152" actId="478"/>
          <ac:spMkLst>
            <pc:docMk/>
            <pc:sldMk cId="1275438286" sldId="261"/>
            <ac:spMk id="7" creationId="{926EAB1A-AE50-48C2-A587-51DE1B3483FF}"/>
          </ac:spMkLst>
        </pc:spChg>
        <pc:spChg chg="add mod">
          <ac:chgData name="박형준" userId="3c83277e-4177-4ab1-a853-d61811b659c8" providerId="ADAL" clId="{E93C3FCF-800D-4636-8644-D4DDC484A8A4}" dt="2021-07-01T14:20:40.248" v="153"/>
          <ac:spMkLst>
            <pc:docMk/>
            <pc:sldMk cId="1275438286" sldId="261"/>
            <ac:spMk id="14" creationId="{8B92E0DA-8E7B-4F2C-B231-E70976DCE1C8}"/>
          </ac:spMkLst>
        </pc:spChg>
        <pc:spChg chg="add mod">
          <ac:chgData name="박형준" userId="3c83277e-4177-4ab1-a853-d61811b659c8" providerId="ADAL" clId="{E93C3FCF-800D-4636-8644-D4DDC484A8A4}" dt="2021-07-01T14:20:40.248" v="153"/>
          <ac:spMkLst>
            <pc:docMk/>
            <pc:sldMk cId="1275438286" sldId="261"/>
            <ac:spMk id="15" creationId="{3C4989F4-F926-42D5-92C7-BD3A08769C3B}"/>
          </ac:spMkLst>
        </pc:spChg>
        <pc:spChg chg="add mod">
          <ac:chgData name="박형준" userId="3c83277e-4177-4ab1-a853-d61811b659c8" providerId="ADAL" clId="{E93C3FCF-800D-4636-8644-D4DDC484A8A4}" dt="2021-07-01T14:27:12.651" v="243"/>
          <ac:spMkLst>
            <pc:docMk/>
            <pc:sldMk cId="1275438286" sldId="261"/>
            <ac:spMk id="16" creationId="{02402CDE-1317-437D-AE11-8B05A4C215EE}"/>
          </ac:spMkLst>
        </pc:spChg>
      </pc:sldChg>
      <pc:sldChg chg="addSp delSp modSp add mod">
        <pc:chgData name="박형준" userId="3c83277e-4177-4ab1-a853-d61811b659c8" providerId="ADAL" clId="{E93C3FCF-800D-4636-8644-D4DDC484A8A4}" dt="2021-07-01T14:18:19.189" v="121" actId="1076"/>
        <pc:sldMkLst>
          <pc:docMk/>
          <pc:sldMk cId="0" sldId="262"/>
        </pc:sldMkLst>
        <pc:spChg chg="mod">
          <ac:chgData name="박형준" userId="3c83277e-4177-4ab1-a853-d61811b659c8" providerId="ADAL" clId="{E93C3FCF-800D-4636-8644-D4DDC484A8A4}" dt="2021-07-01T14:17:46.894" v="111" actId="1076"/>
          <ac:spMkLst>
            <pc:docMk/>
            <pc:sldMk cId="0" sldId="262"/>
            <ac:spMk id="2" creationId="{00000000-0000-0000-0000-000000000000}"/>
          </ac:spMkLst>
        </pc:spChg>
        <pc:spChg chg="mod">
          <ac:chgData name="박형준" userId="3c83277e-4177-4ab1-a853-d61811b659c8" providerId="ADAL" clId="{E93C3FCF-800D-4636-8644-D4DDC484A8A4}" dt="2021-07-01T14:18:10.586" v="119" actId="20577"/>
          <ac:spMkLst>
            <pc:docMk/>
            <pc:sldMk cId="0" sldId="262"/>
            <ac:spMk id="6" creationId="{00000000-0000-0000-0000-000000000000}"/>
          </ac:spMkLst>
        </pc:spChg>
        <pc:spChg chg="add del mod">
          <ac:chgData name="박형준" userId="3c83277e-4177-4ab1-a853-d61811b659c8" providerId="ADAL" clId="{E93C3FCF-800D-4636-8644-D4DDC484A8A4}" dt="2021-07-01T14:17:57.775" v="116"/>
          <ac:spMkLst>
            <pc:docMk/>
            <pc:sldMk cId="0" sldId="262"/>
            <ac:spMk id="7" creationId="{1A1D59E4-EC7E-4262-ABCC-3F180E0E42B2}"/>
          </ac:spMkLst>
        </pc:spChg>
        <pc:spChg chg="mod">
          <ac:chgData name="박형준" userId="3c83277e-4177-4ab1-a853-d61811b659c8" providerId="ADAL" clId="{E93C3FCF-800D-4636-8644-D4DDC484A8A4}" dt="2021-07-01T14:17:59.134" v="118" actId="113"/>
          <ac:spMkLst>
            <pc:docMk/>
            <pc:sldMk cId="0" sldId="262"/>
            <ac:spMk id="9" creationId="{00000000-0000-0000-0000-000000000000}"/>
          </ac:spMkLst>
        </pc:spChg>
        <pc:picChg chg="mod">
          <ac:chgData name="박형준" userId="3c83277e-4177-4ab1-a853-d61811b659c8" providerId="ADAL" clId="{E93C3FCF-800D-4636-8644-D4DDC484A8A4}" dt="2021-07-01T14:18:19.189" v="121" actId="1076"/>
          <ac:picMkLst>
            <pc:docMk/>
            <pc:sldMk cId="0" sldId="262"/>
            <ac:picMk id="8" creationId="{00000000-0000-0000-0000-000000000000}"/>
          </ac:picMkLst>
        </pc:picChg>
      </pc:sldChg>
      <pc:sldChg chg="new del">
        <pc:chgData name="박형준" userId="3c83277e-4177-4ab1-a853-d61811b659c8" providerId="ADAL" clId="{E93C3FCF-800D-4636-8644-D4DDC484A8A4}" dt="2021-07-01T14:14:25.378" v="3" actId="47"/>
        <pc:sldMkLst>
          <pc:docMk/>
          <pc:sldMk cId="3984764377" sldId="262"/>
        </pc:sldMkLst>
      </pc:sldChg>
      <pc:sldChg chg="add del">
        <pc:chgData name="박형준" userId="3c83277e-4177-4ab1-a853-d61811b659c8" providerId="ADAL" clId="{E93C3FCF-800D-4636-8644-D4DDC484A8A4}" dt="2021-07-01T14:16:40.749" v="98"/>
        <pc:sldMkLst>
          <pc:docMk/>
          <pc:sldMk cId="2294110360" sldId="263"/>
        </pc:sldMkLst>
      </pc:sldChg>
      <pc:sldChg chg="add del">
        <pc:chgData name="박형준" userId="3c83277e-4177-4ab1-a853-d61811b659c8" providerId="ADAL" clId="{E93C3FCF-800D-4636-8644-D4DDC484A8A4}" dt="2021-07-01T14:16:40.749" v="98"/>
        <pc:sldMkLst>
          <pc:docMk/>
          <pc:sldMk cId="3234612455" sldId="264"/>
        </pc:sldMkLst>
      </pc:sldChg>
      <pc:sldChg chg="add del">
        <pc:chgData name="박형준" userId="3c83277e-4177-4ab1-a853-d61811b659c8" providerId="ADAL" clId="{E93C3FCF-800D-4636-8644-D4DDC484A8A4}" dt="2021-07-01T14:16:40.749" v="98"/>
        <pc:sldMkLst>
          <pc:docMk/>
          <pc:sldMk cId="4148943054" sldId="265"/>
        </pc:sldMkLst>
      </pc:sldChg>
    </pc:docChg>
  </pc:docChgLst>
  <pc:docChgLst>
    <pc:chgData name="박형준" userId="3c83277e-4177-4ab1-a853-d61811b659c8" providerId="ADAL" clId="{1D29FE23-A8CC-4629-97F6-C825AC212534}"/>
    <pc:docChg chg="undo custSel addSld delSld modSld sldOrd">
      <pc:chgData name="박형준" userId="3c83277e-4177-4ab1-a853-d61811b659c8" providerId="ADAL" clId="{1D29FE23-A8CC-4629-97F6-C825AC212534}" dt="2021-07-11T14:15:32.061" v="1261" actId="20577"/>
      <pc:docMkLst>
        <pc:docMk/>
      </pc:docMkLst>
      <pc:sldChg chg="addSp delSp modSp mod">
        <pc:chgData name="박형준" userId="3c83277e-4177-4ab1-a853-d61811b659c8" providerId="ADAL" clId="{1D29FE23-A8CC-4629-97F6-C825AC212534}" dt="2021-07-11T14:00:39.953" v="718" actId="21"/>
        <pc:sldMkLst>
          <pc:docMk/>
          <pc:sldMk cId="0" sldId="256"/>
        </pc:sldMkLst>
        <pc:spChg chg="add mod">
          <ac:chgData name="박형준" userId="3c83277e-4177-4ab1-a853-d61811b659c8" providerId="ADAL" clId="{1D29FE23-A8CC-4629-97F6-C825AC212534}" dt="2021-07-11T14:00:38.476" v="717" actId="207"/>
          <ac:spMkLst>
            <pc:docMk/>
            <pc:sldMk cId="0" sldId="256"/>
            <ac:spMk id="6" creationId="{6A548C0B-F9EB-4C62-B22F-566232F1BF91}"/>
          </ac:spMkLst>
        </pc:spChg>
        <pc:spChg chg="add mod">
          <ac:chgData name="박형준" userId="3c83277e-4177-4ab1-a853-d61811b659c8" providerId="ADAL" clId="{1D29FE23-A8CC-4629-97F6-C825AC212534}" dt="2021-07-11T14:00:38.476" v="717" actId="207"/>
          <ac:spMkLst>
            <pc:docMk/>
            <pc:sldMk cId="0" sldId="256"/>
            <ac:spMk id="7" creationId="{D58CEED1-DE8F-424D-B644-42BA36B94B65}"/>
          </ac:spMkLst>
        </pc:spChg>
        <pc:spChg chg="add mod">
          <ac:chgData name="박형준" userId="3c83277e-4177-4ab1-a853-d61811b659c8" providerId="ADAL" clId="{1D29FE23-A8CC-4629-97F6-C825AC212534}" dt="2021-07-11T14:00:38.476" v="717" actId="207"/>
          <ac:spMkLst>
            <pc:docMk/>
            <pc:sldMk cId="0" sldId="256"/>
            <ac:spMk id="8" creationId="{8BF20275-49F5-4E45-AF24-3798E6EC85D4}"/>
          </ac:spMkLst>
        </pc:spChg>
        <pc:grpChg chg="add del mod">
          <ac:chgData name="박형준" userId="3c83277e-4177-4ab1-a853-d61811b659c8" providerId="ADAL" clId="{1D29FE23-A8CC-4629-97F6-C825AC212534}" dt="2021-07-11T14:00:39.953" v="718" actId="21"/>
          <ac:grpSpMkLst>
            <pc:docMk/>
            <pc:sldMk cId="0" sldId="256"/>
            <ac:grpSpMk id="9" creationId="{BEEBD92F-252F-4E0E-A7CB-FE8674801CDF}"/>
          </ac:grpSpMkLst>
        </pc:grpChg>
      </pc:sldChg>
      <pc:sldChg chg="addSp delSp modSp mod">
        <pc:chgData name="박형준" userId="3c83277e-4177-4ab1-a853-d61811b659c8" providerId="ADAL" clId="{1D29FE23-A8CC-4629-97F6-C825AC212534}" dt="2021-07-11T14:15:32.061" v="1261" actId="20577"/>
        <pc:sldMkLst>
          <pc:docMk/>
          <pc:sldMk cId="0" sldId="262"/>
        </pc:sldMkLst>
        <pc:spChg chg="mod topLvl">
          <ac:chgData name="박형준" userId="3c83277e-4177-4ab1-a853-d61811b659c8" providerId="ADAL" clId="{1D29FE23-A8CC-4629-97F6-C825AC212534}" dt="2021-07-11T14:15:32.061" v="1261" actId="20577"/>
          <ac:spMkLst>
            <pc:docMk/>
            <pc:sldMk cId="0" sldId="262"/>
            <ac:spMk id="23" creationId="{971CF57F-00D8-485F-8195-2C7C4D1011F8}"/>
          </ac:spMkLst>
        </pc:spChg>
        <pc:grpChg chg="add del mod">
          <ac:chgData name="박형준" userId="3c83277e-4177-4ab1-a853-d61811b659c8" providerId="ADAL" clId="{1D29FE23-A8CC-4629-97F6-C825AC212534}" dt="2021-07-11T14:14:30.149" v="1204" actId="478"/>
          <ac:grpSpMkLst>
            <pc:docMk/>
            <pc:sldMk cId="0" sldId="262"/>
            <ac:grpSpMk id="22" creationId="{37F29CD9-D3A6-4877-A9CA-5EF2F8420F03}"/>
          </ac:grpSpMkLst>
        </pc:grpChg>
        <pc:picChg chg="del mod topLvl">
          <ac:chgData name="박형준" userId="3c83277e-4177-4ab1-a853-d61811b659c8" providerId="ADAL" clId="{1D29FE23-A8CC-4629-97F6-C825AC212534}" dt="2021-07-11T14:14:30.149" v="1204" actId="478"/>
          <ac:picMkLst>
            <pc:docMk/>
            <pc:sldMk cId="0" sldId="262"/>
            <ac:picMk id="25" creationId="{16A004AB-400F-4AAE-9B82-948AD39D4130}"/>
          </ac:picMkLst>
        </pc:picChg>
      </pc:sldChg>
      <pc:sldChg chg="modSp mod">
        <pc:chgData name="박형준" userId="3c83277e-4177-4ab1-a853-d61811b659c8" providerId="ADAL" clId="{1D29FE23-A8CC-4629-97F6-C825AC212534}" dt="2021-07-11T13:15:29.890" v="40" actId="1035"/>
        <pc:sldMkLst>
          <pc:docMk/>
          <pc:sldMk cId="2294110360" sldId="263"/>
        </pc:sldMkLst>
        <pc:spChg chg="mod">
          <ac:chgData name="박형준" userId="3c83277e-4177-4ab1-a853-d61811b659c8" providerId="ADAL" clId="{1D29FE23-A8CC-4629-97F6-C825AC212534}" dt="2021-07-11T13:15:21.371" v="39"/>
          <ac:spMkLst>
            <pc:docMk/>
            <pc:sldMk cId="2294110360" sldId="263"/>
            <ac:spMk id="77" creationId="{881C595D-FB44-4EEF-A120-0831F58B82D1}"/>
          </ac:spMkLst>
        </pc:spChg>
        <pc:grpChg chg="mod">
          <ac:chgData name="박형준" userId="3c83277e-4177-4ab1-a853-d61811b659c8" providerId="ADAL" clId="{1D29FE23-A8CC-4629-97F6-C825AC212534}" dt="2021-07-11T13:15:29.890" v="40" actId="1035"/>
          <ac:grpSpMkLst>
            <pc:docMk/>
            <pc:sldMk cId="2294110360" sldId="263"/>
            <ac:grpSpMk id="63" creationId="{1CB6BA08-E1B4-455E-923D-B55C0FEB4B6B}"/>
          </ac:grpSpMkLst>
        </pc:grpChg>
        <pc:grpChg chg="mod">
          <ac:chgData name="박형준" userId="3c83277e-4177-4ab1-a853-d61811b659c8" providerId="ADAL" clId="{1D29FE23-A8CC-4629-97F6-C825AC212534}" dt="2021-07-11T13:15:29.890" v="40" actId="1035"/>
          <ac:grpSpMkLst>
            <pc:docMk/>
            <pc:sldMk cId="2294110360" sldId="263"/>
            <ac:grpSpMk id="67" creationId="{C17F015E-ADE3-4B65-A529-911D5FBA32C2}"/>
          </ac:grpSpMkLst>
        </pc:grpChg>
      </pc:sldChg>
      <pc:sldChg chg="ord">
        <pc:chgData name="박형준" userId="3c83277e-4177-4ab1-a853-d61811b659c8" providerId="ADAL" clId="{1D29FE23-A8CC-4629-97F6-C825AC212534}" dt="2021-07-11T14:08:41.958" v="1049"/>
        <pc:sldMkLst>
          <pc:docMk/>
          <pc:sldMk cId="894561535" sldId="269"/>
        </pc:sldMkLst>
      </pc:sldChg>
      <pc:sldChg chg="addSp modSp mod">
        <pc:chgData name="박형준" userId="3c83277e-4177-4ab1-a853-d61811b659c8" providerId="ADAL" clId="{1D29FE23-A8CC-4629-97F6-C825AC212534}" dt="2021-07-11T14:11:53.198" v="1199" actId="20577"/>
        <pc:sldMkLst>
          <pc:docMk/>
          <pc:sldMk cId="1103921154" sldId="270"/>
        </pc:sldMkLst>
        <pc:spChg chg="add mod">
          <ac:chgData name="박형준" userId="3c83277e-4177-4ab1-a853-d61811b659c8" providerId="ADAL" clId="{1D29FE23-A8CC-4629-97F6-C825AC212534}" dt="2021-07-11T14:11:53.198" v="1199" actId="20577"/>
          <ac:spMkLst>
            <pc:docMk/>
            <pc:sldMk cId="1103921154" sldId="270"/>
            <ac:spMk id="2" creationId="{9A396EEF-663E-4888-8653-8EFBF9A82918}"/>
          </ac:spMkLst>
        </pc:spChg>
      </pc:sldChg>
      <pc:sldChg chg="addSp delSp modSp new mod">
        <pc:chgData name="박형준" userId="3c83277e-4177-4ab1-a853-d61811b659c8" providerId="ADAL" clId="{1D29FE23-A8CC-4629-97F6-C825AC212534}" dt="2021-07-11T14:08:01.636" v="1047" actId="1035"/>
        <pc:sldMkLst>
          <pc:docMk/>
          <pc:sldMk cId="2457744984" sldId="271"/>
        </pc:sldMkLst>
        <pc:spChg chg="del">
          <ac:chgData name="박형준" userId="3c83277e-4177-4ab1-a853-d61811b659c8" providerId="ADAL" clId="{1D29FE23-A8CC-4629-97F6-C825AC212534}" dt="2021-07-11T13:34:33.602" v="42" actId="478"/>
          <ac:spMkLst>
            <pc:docMk/>
            <pc:sldMk cId="2457744984" sldId="271"/>
            <ac:spMk id="2" creationId="{7842809F-FB92-47DE-8F1C-17E70929BE80}"/>
          </ac:spMkLst>
        </pc:spChg>
        <pc:spChg chg="del">
          <ac:chgData name="박형준" userId="3c83277e-4177-4ab1-a853-d61811b659c8" providerId="ADAL" clId="{1D29FE23-A8CC-4629-97F6-C825AC212534}" dt="2021-07-11T13:34:33.602" v="42" actId="478"/>
          <ac:spMkLst>
            <pc:docMk/>
            <pc:sldMk cId="2457744984" sldId="271"/>
            <ac:spMk id="3" creationId="{99C3A0A5-DBF9-4527-8735-720042E8D684}"/>
          </ac:spMkLst>
        </pc:spChg>
        <pc:spChg chg="mod topLvl">
          <ac:chgData name="박형준" userId="3c83277e-4177-4ab1-a853-d61811b659c8" providerId="ADAL" clId="{1D29FE23-A8CC-4629-97F6-C825AC212534}" dt="2021-07-11T13:52:39.662" v="299" actId="1036"/>
          <ac:spMkLst>
            <pc:docMk/>
            <pc:sldMk cId="2457744984" sldId="271"/>
            <ac:spMk id="5" creationId="{AE9B805A-EF45-4ADA-9578-41636931E92B}"/>
          </ac:spMkLst>
        </pc:spChg>
        <pc:spChg chg="mod topLvl">
          <ac:chgData name="박형준" userId="3c83277e-4177-4ab1-a853-d61811b659c8" providerId="ADAL" clId="{1D29FE23-A8CC-4629-97F6-C825AC212534}" dt="2021-07-11T13:52:39.662" v="299" actId="1036"/>
          <ac:spMkLst>
            <pc:docMk/>
            <pc:sldMk cId="2457744984" sldId="271"/>
            <ac:spMk id="6" creationId="{2E354871-EA2C-4F79-869F-6C64AEEE1E26}"/>
          </ac:spMkLst>
        </pc:spChg>
        <pc:spChg chg="mod topLvl">
          <ac:chgData name="박형준" userId="3c83277e-4177-4ab1-a853-d61811b659c8" providerId="ADAL" clId="{1D29FE23-A8CC-4629-97F6-C825AC212534}" dt="2021-07-11T13:52:45.032" v="300" actId="14100"/>
          <ac:spMkLst>
            <pc:docMk/>
            <pc:sldMk cId="2457744984" sldId="271"/>
            <ac:spMk id="7" creationId="{5A837FF5-5C5A-4A31-B2AC-087CE1F0151B}"/>
          </ac:spMkLst>
        </pc:spChg>
        <pc:spChg chg="mod">
          <ac:chgData name="박형준" userId="3c83277e-4177-4ab1-a853-d61811b659c8" providerId="ADAL" clId="{1D29FE23-A8CC-4629-97F6-C825AC212534}" dt="2021-07-11T13:34:33.836" v="43"/>
          <ac:spMkLst>
            <pc:docMk/>
            <pc:sldMk cId="2457744984" sldId="271"/>
            <ac:spMk id="9" creationId="{23F6010F-F515-4CA4-82E9-C3C8178134A1}"/>
          </ac:spMkLst>
        </pc:spChg>
        <pc:spChg chg="mod">
          <ac:chgData name="박형준" userId="3c83277e-4177-4ab1-a853-d61811b659c8" providerId="ADAL" clId="{1D29FE23-A8CC-4629-97F6-C825AC212534}" dt="2021-07-11T13:34:33.836" v="43"/>
          <ac:spMkLst>
            <pc:docMk/>
            <pc:sldMk cId="2457744984" sldId="271"/>
            <ac:spMk id="10" creationId="{126EC637-D21A-4103-8BE7-9CE319441186}"/>
          </ac:spMkLst>
        </pc:spChg>
        <pc:spChg chg="mod">
          <ac:chgData name="박형준" userId="3c83277e-4177-4ab1-a853-d61811b659c8" providerId="ADAL" clId="{1D29FE23-A8CC-4629-97F6-C825AC212534}" dt="2021-07-11T13:53:27.758" v="312" actId="1076"/>
          <ac:spMkLst>
            <pc:docMk/>
            <pc:sldMk cId="2457744984" sldId="271"/>
            <ac:spMk id="11" creationId="{43DBCE6F-C6A5-4346-8161-E426870192CA}"/>
          </ac:spMkLst>
        </pc:spChg>
        <pc:spChg chg="mod">
          <ac:chgData name="박형준" userId="3c83277e-4177-4ab1-a853-d61811b659c8" providerId="ADAL" clId="{1D29FE23-A8CC-4629-97F6-C825AC212534}" dt="2021-07-11T13:34:33.836" v="43"/>
          <ac:spMkLst>
            <pc:docMk/>
            <pc:sldMk cId="2457744984" sldId="271"/>
            <ac:spMk id="13" creationId="{165A4542-D9B7-4AE9-89F5-9B070CD74FFC}"/>
          </ac:spMkLst>
        </pc:spChg>
        <pc:spChg chg="mod">
          <ac:chgData name="박형준" userId="3c83277e-4177-4ab1-a853-d61811b659c8" providerId="ADAL" clId="{1D29FE23-A8CC-4629-97F6-C825AC212534}" dt="2021-07-11T13:34:33.836" v="43"/>
          <ac:spMkLst>
            <pc:docMk/>
            <pc:sldMk cId="2457744984" sldId="271"/>
            <ac:spMk id="14" creationId="{5B89E74F-5D7E-4ADF-98E8-C6425B14CA08}"/>
          </ac:spMkLst>
        </pc:spChg>
        <pc:spChg chg="mod">
          <ac:chgData name="박형준" userId="3c83277e-4177-4ab1-a853-d61811b659c8" providerId="ADAL" clId="{1D29FE23-A8CC-4629-97F6-C825AC212534}" dt="2021-07-11T13:34:33.836" v="43"/>
          <ac:spMkLst>
            <pc:docMk/>
            <pc:sldMk cId="2457744984" sldId="271"/>
            <ac:spMk id="15" creationId="{BCEB260E-6D1D-4835-8E19-C150F3DB780E}"/>
          </ac:spMkLst>
        </pc:spChg>
        <pc:spChg chg="add mod ord">
          <ac:chgData name="박형준" userId="3c83277e-4177-4ab1-a853-d61811b659c8" providerId="ADAL" clId="{1D29FE23-A8CC-4629-97F6-C825AC212534}" dt="2021-07-11T14:03:53.488" v="857" actId="164"/>
          <ac:spMkLst>
            <pc:docMk/>
            <pc:sldMk cId="2457744984" sldId="271"/>
            <ac:spMk id="16" creationId="{B6BF6CD8-0D86-4514-893F-A4EEEA514CD3}"/>
          </ac:spMkLst>
        </pc:spChg>
        <pc:spChg chg="add mod ord">
          <ac:chgData name="박형준" userId="3c83277e-4177-4ab1-a853-d61811b659c8" providerId="ADAL" clId="{1D29FE23-A8CC-4629-97F6-C825AC212534}" dt="2021-07-11T13:49:30.417" v="165" actId="1076"/>
          <ac:spMkLst>
            <pc:docMk/>
            <pc:sldMk cId="2457744984" sldId="271"/>
            <ac:spMk id="19" creationId="{EF7CAC4C-49CD-4FE6-B070-334B903D76B8}"/>
          </ac:spMkLst>
        </pc:spChg>
        <pc:spChg chg="add del mod">
          <ac:chgData name="박형준" userId="3c83277e-4177-4ab1-a853-d61811b659c8" providerId="ADAL" clId="{1D29FE23-A8CC-4629-97F6-C825AC212534}" dt="2021-07-11T13:52:03.968" v="216" actId="478"/>
          <ac:spMkLst>
            <pc:docMk/>
            <pc:sldMk cId="2457744984" sldId="271"/>
            <ac:spMk id="21" creationId="{A228E9DC-E912-48CF-82F0-8F8E4CD85E96}"/>
          </ac:spMkLst>
        </pc:spChg>
        <pc:spChg chg="add del mod">
          <ac:chgData name="박형준" userId="3c83277e-4177-4ab1-a853-d61811b659c8" providerId="ADAL" clId="{1D29FE23-A8CC-4629-97F6-C825AC212534}" dt="2021-07-11T14:03:47.901" v="855" actId="478"/>
          <ac:spMkLst>
            <pc:docMk/>
            <pc:sldMk cId="2457744984" sldId="271"/>
            <ac:spMk id="22" creationId="{DA2ED390-A0B8-4065-8E0F-29FF451986A4}"/>
          </ac:spMkLst>
        </pc:spChg>
        <pc:spChg chg="add del">
          <ac:chgData name="박형준" userId="3c83277e-4177-4ab1-a853-d61811b659c8" providerId="ADAL" clId="{1D29FE23-A8CC-4629-97F6-C825AC212534}" dt="2021-07-11T13:58:03.538" v="456" actId="21"/>
          <ac:spMkLst>
            <pc:docMk/>
            <pc:sldMk cId="2457744984" sldId="271"/>
            <ac:spMk id="25" creationId="{2BA6B08C-C431-43D8-BB5A-547B66DA2EBE}"/>
          </ac:spMkLst>
        </pc:spChg>
        <pc:spChg chg="add mod">
          <ac:chgData name="박형준" userId="3c83277e-4177-4ab1-a853-d61811b659c8" providerId="ADAL" clId="{1D29FE23-A8CC-4629-97F6-C825AC212534}" dt="2021-07-11T14:03:53.488" v="857" actId="164"/>
          <ac:spMkLst>
            <pc:docMk/>
            <pc:sldMk cId="2457744984" sldId="271"/>
            <ac:spMk id="26" creationId="{C61C8868-F0CF-4EE6-8816-2F24B12C96E7}"/>
          </ac:spMkLst>
        </pc:spChg>
        <pc:spChg chg="mod">
          <ac:chgData name="박형준" userId="3c83277e-4177-4ab1-a853-d61811b659c8" providerId="ADAL" clId="{1D29FE23-A8CC-4629-97F6-C825AC212534}" dt="2021-07-11T13:53:31.336" v="313" actId="1076"/>
          <ac:spMkLst>
            <pc:docMk/>
            <pc:sldMk cId="2457744984" sldId="271"/>
            <ac:spMk id="28" creationId="{0751087D-7F32-46E5-891F-012765AAA95D}"/>
          </ac:spMkLst>
        </pc:spChg>
        <pc:spChg chg="add mod">
          <ac:chgData name="박형준" userId="3c83277e-4177-4ab1-a853-d61811b659c8" providerId="ADAL" clId="{1D29FE23-A8CC-4629-97F6-C825AC212534}" dt="2021-07-11T14:04:20.077" v="869" actId="1036"/>
          <ac:spMkLst>
            <pc:docMk/>
            <pc:sldMk cId="2457744984" sldId="271"/>
            <ac:spMk id="30" creationId="{2804EA24-40BF-49CD-8096-2FDFEF6C7DD4}"/>
          </ac:spMkLst>
        </pc:spChg>
        <pc:spChg chg="add mod">
          <ac:chgData name="박형준" userId="3c83277e-4177-4ab1-a853-d61811b659c8" providerId="ADAL" clId="{1D29FE23-A8CC-4629-97F6-C825AC212534}" dt="2021-07-11T14:07:58.413" v="1033" actId="1076"/>
          <ac:spMkLst>
            <pc:docMk/>
            <pc:sldMk cId="2457744984" sldId="271"/>
            <ac:spMk id="35" creationId="{B845B685-2AFF-4D48-89EC-FE39519D1726}"/>
          </ac:spMkLst>
        </pc:spChg>
        <pc:spChg chg="add mod">
          <ac:chgData name="박형준" userId="3c83277e-4177-4ab1-a853-d61811b659c8" providerId="ADAL" clId="{1D29FE23-A8CC-4629-97F6-C825AC212534}" dt="2021-07-11T14:03:53.488" v="857" actId="164"/>
          <ac:spMkLst>
            <pc:docMk/>
            <pc:sldMk cId="2457744984" sldId="271"/>
            <ac:spMk id="39" creationId="{F9AE54D6-DAC3-4019-A8F9-8025584C4CDA}"/>
          </ac:spMkLst>
        </pc:spChg>
        <pc:spChg chg="add mod">
          <ac:chgData name="박형준" userId="3c83277e-4177-4ab1-a853-d61811b659c8" providerId="ADAL" clId="{1D29FE23-A8CC-4629-97F6-C825AC212534}" dt="2021-07-11T14:03:53.488" v="857" actId="164"/>
          <ac:spMkLst>
            <pc:docMk/>
            <pc:sldMk cId="2457744984" sldId="271"/>
            <ac:spMk id="40" creationId="{6EAB8E9A-BC20-4F37-BFE0-A20530564E93}"/>
          </ac:spMkLst>
        </pc:spChg>
        <pc:spChg chg="mod">
          <ac:chgData name="박형준" userId="3c83277e-4177-4ab1-a853-d61811b659c8" providerId="ADAL" clId="{1D29FE23-A8CC-4629-97F6-C825AC212534}" dt="2021-07-11T14:00:41.098" v="719"/>
          <ac:spMkLst>
            <pc:docMk/>
            <pc:sldMk cId="2457744984" sldId="271"/>
            <ac:spMk id="42" creationId="{8558610F-7A32-4C92-B63F-DA9BE74C4503}"/>
          </ac:spMkLst>
        </pc:spChg>
        <pc:spChg chg="mod">
          <ac:chgData name="박형준" userId="3c83277e-4177-4ab1-a853-d61811b659c8" providerId="ADAL" clId="{1D29FE23-A8CC-4629-97F6-C825AC212534}" dt="2021-07-11T14:00:41.098" v="719"/>
          <ac:spMkLst>
            <pc:docMk/>
            <pc:sldMk cId="2457744984" sldId="271"/>
            <ac:spMk id="43" creationId="{6224E528-5A57-4108-86FF-D871A561CB80}"/>
          </ac:spMkLst>
        </pc:spChg>
        <pc:spChg chg="mod">
          <ac:chgData name="박형준" userId="3c83277e-4177-4ab1-a853-d61811b659c8" providerId="ADAL" clId="{1D29FE23-A8CC-4629-97F6-C825AC212534}" dt="2021-07-11T14:00:41.098" v="719"/>
          <ac:spMkLst>
            <pc:docMk/>
            <pc:sldMk cId="2457744984" sldId="271"/>
            <ac:spMk id="44" creationId="{F77355E5-0586-4D6E-B1B6-1B2ADAF2B19E}"/>
          </ac:spMkLst>
        </pc:spChg>
        <pc:spChg chg="add mod">
          <ac:chgData name="박형준" userId="3c83277e-4177-4ab1-a853-d61811b659c8" providerId="ADAL" clId="{1D29FE23-A8CC-4629-97F6-C825AC212534}" dt="2021-07-11T14:03:53.488" v="857" actId="164"/>
          <ac:spMkLst>
            <pc:docMk/>
            <pc:sldMk cId="2457744984" sldId="271"/>
            <ac:spMk id="46" creationId="{5F07D56F-E199-4F7A-B3EB-D2F70071BC7B}"/>
          </ac:spMkLst>
        </pc:spChg>
        <pc:spChg chg="add mod">
          <ac:chgData name="박형준" userId="3c83277e-4177-4ab1-a853-d61811b659c8" providerId="ADAL" clId="{1D29FE23-A8CC-4629-97F6-C825AC212534}" dt="2021-07-11T14:04:52.415" v="900" actId="207"/>
          <ac:spMkLst>
            <pc:docMk/>
            <pc:sldMk cId="2457744984" sldId="271"/>
            <ac:spMk id="48" creationId="{1AD859C2-D041-4195-BA88-059768A6BFC2}"/>
          </ac:spMkLst>
        </pc:spChg>
        <pc:spChg chg="add mod">
          <ac:chgData name="박형준" userId="3c83277e-4177-4ab1-a853-d61811b659c8" providerId="ADAL" clId="{1D29FE23-A8CC-4629-97F6-C825AC212534}" dt="2021-07-11T14:05:04.689" v="902" actId="1076"/>
          <ac:spMkLst>
            <pc:docMk/>
            <pc:sldMk cId="2457744984" sldId="271"/>
            <ac:spMk id="49" creationId="{7A5F22C3-F7FD-4F02-A8F4-049EEEEE8DF6}"/>
          </ac:spMkLst>
        </pc:spChg>
        <pc:spChg chg="add mod">
          <ac:chgData name="박형준" userId="3c83277e-4177-4ab1-a853-d61811b659c8" providerId="ADAL" clId="{1D29FE23-A8CC-4629-97F6-C825AC212534}" dt="2021-07-11T14:08:01.636" v="1047" actId="1035"/>
          <ac:spMkLst>
            <pc:docMk/>
            <pc:sldMk cId="2457744984" sldId="271"/>
            <ac:spMk id="53" creationId="{985702C3-D13B-40BF-929E-6F330C3D9456}"/>
          </ac:spMkLst>
        </pc:spChg>
        <pc:grpChg chg="add del mod">
          <ac:chgData name="박형준" userId="3c83277e-4177-4ab1-a853-d61811b659c8" providerId="ADAL" clId="{1D29FE23-A8CC-4629-97F6-C825AC212534}" dt="2021-07-11T14:03:53.488" v="857" actId="164"/>
          <ac:grpSpMkLst>
            <pc:docMk/>
            <pc:sldMk cId="2457744984" sldId="271"/>
            <ac:grpSpMk id="4" creationId="{C04C4803-98C2-4A49-AE2C-F34B4C825FAD}"/>
          </ac:grpSpMkLst>
        </pc:grpChg>
        <pc:grpChg chg="add del mod">
          <ac:chgData name="박형준" userId="3c83277e-4177-4ab1-a853-d61811b659c8" providerId="ADAL" clId="{1D29FE23-A8CC-4629-97F6-C825AC212534}" dt="2021-07-11T14:03:49.997" v="856" actId="478"/>
          <ac:grpSpMkLst>
            <pc:docMk/>
            <pc:sldMk cId="2457744984" sldId="271"/>
            <ac:grpSpMk id="8" creationId="{D2B32D97-2646-48EE-A2BD-4D4D57213911}"/>
          </ac:grpSpMkLst>
        </pc:grpChg>
        <pc:grpChg chg="add del mod">
          <ac:chgData name="박형준" userId="3c83277e-4177-4ab1-a853-d61811b659c8" providerId="ADAL" clId="{1D29FE23-A8CC-4629-97F6-C825AC212534}" dt="2021-07-11T14:03:49.997" v="856" actId="478"/>
          <ac:grpSpMkLst>
            <pc:docMk/>
            <pc:sldMk cId="2457744984" sldId="271"/>
            <ac:grpSpMk id="12" creationId="{621BD804-57D3-4C61-8F92-A1356E7B85DE}"/>
          </ac:grpSpMkLst>
        </pc:grpChg>
        <pc:grpChg chg="add del mod">
          <ac:chgData name="박형준" userId="3c83277e-4177-4ab1-a853-d61811b659c8" providerId="ADAL" clId="{1D29FE23-A8CC-4629-97F6-C825AC212534}" dt="2021-07-11T14:03:49.997" v="856" actId="478"/>
          <ac:grpSpMkLst>
            <pc:docMk/>
            <pc:sldMk cId="2457744984" sldId="271"/>
            <ac:grpSpMk id="20" creationId="{3EAA8CC4-5D75-4268-96E1-0C06DFB486B7}"/>
          </ac:grpSpMkLst>
        </pc:grpChg>
        <pc:grpChg chg="add del mod">
          <ac:chgData name="박형준" userId="3c83277e-4177-4ab1-a853-d61811b659c8" providerId="ADAL" clId="{1D29FE23-A8CC-4629-97F6-C825AC212534}" dt="2021-07-11T14:03:49.997" v="856" actId="478"/>
          <ac:grpSpMkLst>
            <pc:docMk/>
            <pc:sldMk cId="2457744984" sldId="271"/>
            <ac:grpSpMk id="27" creationId="{BA799063-28C4-4C06-BDC4-3E4FDE1522C2}"/>
          </ac:grpSpMkLst>
        </pc:grpChg>
        <pc:grpChg chg="add mod">
          <ac:chgData name="박형준" userId="3c83277e-4177-4ab1-a853-d61811b659c8" providerId="ADAL" clId="{1D29FE23-A8CC-4629-97F6-C825AC212534}" dt="2021-07-11T14:03:53.488" v="857" actId="164"/>
          <ac:grpSpMkLst>
            <pc:docMk/>
            <pc:sldMk cId="2457744984" sldId="271"/>
            <ac:grpSpMk id="32" creationId="{D626B3CD-89A3-41C6-80DB-A9A58744AD76}"/>
          </ac:grpSpMkLst>
        </pc:grpChg>
        <pc:grpChg chg="add del mod">
          <ac:chgData name="박형준" userId="3c83277e-4177-4ab1-a853-d61811b659c8" providerId="ADAL" clId="{1D29FE23-A8CC-4629-97F6-C825AC212534}" dt="2021-07-11T14:00:47.486" v="721" actId="478"/>
          <ac:grpSpMkLst>
            <pc:docMk/>
            <pc:sldMk cId="2457744984" sldId="271"/>
            <ac:grpSpMk id="41" creationId="{3D411A01-347F-4C67-9B0C-D50C4122DD54}"/>
          </ac:grpSpMkLst>
        </pc:grpChg>
        <pc:picChg chg="add del mod">
          <ac:chgData name="박형준" userId="3c83277e-4177-4ab1-a853-d61811b659c8" providerId="ADAL" clId="{1D29FE23-A8CC-4629-97F6-C825AC212534}" dt="2021-07-11T13:38:57.327" v="74" actId="478"/>
          <ac:picMkLst>
            <pc:docMk/>
            <pc:sldMk cId="2457744984" sldId="271"/>
            <ac:picMk id="17" creationId="{52A60EF2-49CD-4AD3-BB55-18CD2ED59F40}"/>
          </ac:picMkLst>
        </pc:picChg>
        <pc:picChg chg="add del mod">
          <ac:chgData name="박형준" userId="3c83277e-4177-4ab1-a853-d61811b659c8" providerId="ADAL" clId="{1D29FE23-A8CC-4629-97F6-C825AC212534}" dt="2021-07-11T13:48:42.502" v="150" actId="478"/>
          <ac:picMkLst>
            <pc:docMk/>
            <pc:sldMk cId="2457744984" sldId="271"/>
            <ac:picMk id="18" creationId="{574DEB6D-8163-411B-A6ED-A848CFFE0C0B}"/>
          </ac:picMkLst>
        </pc:picChg>
        <pc:picChg chg="add mod modCrop">
          <ac:chgData name="박형준" userId="3c83277e-4177-4ab1-a853-d61811b659c8" providerId="ADAL" clId="{1D29FE23-A8CC-4629-97F6-C825AC212534}" dt="2021-07-11T14:03:53.488" v="857" actId="164"/>
          <ac:picMkLst>
            <pc:docMk/>
            <pc:sldMk cId="2457744984" sldId="271"/>
            <ac:picMk id="24" creationId="{556C889D-2D3B-415E-9720-78BC7B63E66F}"/>
          </ac:picMkLst>
        </pc:picChg>
        <pc:picChg chg="mod">
          <ac:chgData name="박형준" userId="3c83277e-4177-4ab1-a853-d61811b659c8" providerId="ADAL" clId="{1D29FE23-A8CC-4629-97F6-C825AC212534}" dt="2021-07-11T13:53:31.336" v="313" actId="1076"/>
          <ac:picMkLst>
            <pc:docMk/>
            <pc:sldMk cId="2457744984" sldId="271"/>
            <ac:picMk id="29" creationId="{B9B41E76-C27F-43E4-87F6-4FF64EE0754A}"/>
          </ac:picMkLst>
        </pc:picChg>
        <pc:picChg chg="add mod">
          <ac:chgData name="박형준" userId="3c83277e-4177-4ab1-a853-d61811b659c8" providerId="ADAL" clId="{1D29FE23-A8CC-4629-97F6-C825AC212534}" dt="2021-07-11T14:03:53.488" v="857" actId="164"/>
          <ac:picMkLst>
            <pc:docMk/>
            <pc:sldMk cId="2457744984" sldId="271"/>
            <ac:picMk id="31" creationId="{A2E006CB-589A-48A2-8889-6A55CC79AE71}"/>
          </ac:picMkLst>
        </pc:picChg>
        <pc:picChg chg="add del mod">
          <ac:chgData name="박형준" userId="3c83277e-4177-4ab1-a853-d61811b659c8" providerId="ADAL" clId="{1D29FE23-A8CC-4629-97F6-C825AC212534}" dt="2021-07-11T13:57:48.800" v="425" actId="478"/>
          <ac:picMkLst>
            <pc:docMk/>
            <pc:sldMk cId="2457744984" sldId="271"/>
            <ac:picMk id="36" creationId="{0C188662-26C0-4FEE-A46A-339B6DF7D3D5}"/>
          </ac:picMkLst>
        </pc:picChg>
        <pc:picChg chg="add mod">
          <ac:chgData name="박형준" userId="3c83277e-4177-4ab1-a853-d61811b659c8" providerId="ADAL" clId="{1D29FE23-A8CC-4629-97F6-C825AC212534}" dt="2021-07-11T13:49:30.417" v="165" actId="1076"/>
          <ac:picMkLst>
            <pc:docMk/>
            <pc:sldMk cId="2457744984" sldId="271"/>
            <ac:picMk id="1026" creationId="{659E88BB-4407-4E3E-B7CC-C34D3D3A54AC}"/>
          </ac:picMkLst>
        </pc:picChg>
        <pc:picChg chg="add mod">
          <ac:chgData name="박형준" userId="3c83277e-4177-4ab1-a853-d61811b659c8" providerId="ADAL" clId="{1D29FE23-A8CC-4629-97F6-C825AC212534}" dt="2021-07-11T14:03:53.488" v="857" actId="164"/>
          <ac:picMkLst>
            <pc:docMk/>
            <pc:sldMk cId="2457744984" sldId="271"/>
            <ac:picMk id="1028" creationId="{98CAFAE9-1A21-4E3F-8F04-ECCC7FA7C3FC}"/>
          </ac:picMkLst>
        </pc:picChg>
        <pc:picChg chg="add mod">
          <ac:chgData name="박형준" userId="3c83277e-4177-4ab1-a853-d61811b659c8" providerId="ADAL" clId="{1D29FE23-A8CC-4629-97F6-C825AC212534}" dt="2021-07-11T14:03:53.488" v="857" actId="164"/>
          <ac:picMkLst>
            <pc:docMk/>
            <pc:sldMk cId="2457744984" sldId="271"/>
            <ac:picMk id="1030" creationId="{E49237DD-FFDA-4BA2-9EA9-C9E0D2BF62CC}"/>
          </ac:picMkLst>
        </pc:picChg>
        <pc:picChg chg="add del">
          <ac:chgData name="박형준" userId="3c83277e-4177-4ab1-a853-d61811b659c8" providerId="ADAL" clId="{1D29FE23-A8CC-4629-97F6-C825AC212534}" dt="2021-07-11T13:41:52.398" v="90" actId="478"/>
          <ac:picMkLst>
            <pc:docMk/>
            <pc:sldMk cId="2457744984" sldId="271"/>
            <ac:picMk id="1032" creationId="{42CACCCF-0B8F-4E04-9857-1EF2ED1B7129}"/>
          </ac:picMkLst>
        </pc:picChg>
        <pc:picChg chg="add del">
          <ac:chgData name="박형준" userId="3c83277e-4177-4ab1-a853-d61811b659c8" providerId="ADAL" clId="{1D29FE23-A8CC-4629-97F6-C825AC212534}" dt="2021-07-11T13:42:40.255" v="92" actId="478"/>
          <ac:picMkLst>
            <pc:docMk/>
            <pc:sldMk cId="2457744984" sldId="271"/>
            <ac:picMk id="1034" creationId="{2C947623-C088-46CF-AD90-C7D47FE8782A}"/>
          </ac:picMkLst>
        </pc:picChg>
        <pc:picChg chg="add mod">
          <ac:chgData name="박형준" userId="3c83277e-4177-4ab1-a853-d61811b659c8" providerId="ADAL" clId="{1D29FE23-A8CC-4629-97F6-C825AC212534}" dt="2021-07-11T14:03:53.488" v="857" actId="164"/>
          <ac:picMkLst>
            <pc:docMk/>
            <pc:sldMk cId="2457744984" sldId="271"/>
            <ac:picMk id="1036" creationId="{D56CF778-6BEB-49BE-AA59-394E1B7A639F}"/>
          </ac:picMkLst>
        </pc:picChg>
        <pc:picChg chg="add mod">
          <ac:chgData name="박형준" userId="3c83277e-4177-4ab1-a853-d61811b659c8" providerId="ADAL" clId="{1D29FE23-A8CC-4629-97F6-C825AC212534}" dt="2021-07-11T14:03:53.488" v="857" actId="164"/>
          <ac:picMkLst>
            <pc:docMk/>
            <pc:sldMk cId="2457744984" sldId="271"/>
            <ac:picMk id="1038" creationId="{F489D858-03F7-4C0C-B383-DDA0A5FE1FED}"/>
          </ac:picMkLst>
        </pc:picChg>
        <pc:cxnChg chg="add del mod">
          <ac:chgData name="박형준" userId="3c83277e-4177-4ab1-a853-d61811b659c8" providerId="ADAL" clId="{1D29FE23-A8CC-4629-97F6-C825AC212534}" dt="2021-07-11T14:06:01.999" v="912" actId="11529"/>
          <ac:cxnSpMkLst>
            <pc:docMk/>
            <pc:sldMk cId="2457744984" sldId="271"/>
            <ac:cxnSpMk id="34" creationId="{0E32DAA8-F180-4EE2-9BC6-5B382BF7DDC3}"/>
          </ac:cxnSpMkLst>
        </pc:cxnChg>
      </pc:sldChg>
      <pc:sldChg chg="addSp delSp modSp add del mod">
        <pc:chgData name="박형준" userId="3c83277e-4177-4ab1-a853-d61811b659c8" providerId="ADAL" clId="{1D29FE23-A8CC-4629-97F6-C825AC212534}" dt="2021-07-11T14:13:49.813" v="1200" actId="47"/>
        <pc:sldMkLst>
          <pc:docMk/>
          <pc:sldMk cId="361487347" sldId="272"/>
        </pc:sldMkLst>
        <pc:spChg chg="add mod">
          <ac:chgData name="박형준" userId="3c83277e-4177-4ab1-a853-d61811b659c8" providerId="ADAL" clId="{1D29FE23-A8CC-4629-97F6-C825AC212534}" dt="2021-07-11T14:10:40.576" v="1125" actId="1076"/>
          <ac:spMkLst>
            <pc:docMk/>
            <pc:sldMk cId="361487347" sldId="272"/>
            <ac:spMk id="3" creationId="{BC5EB338-2B11-40C1-B803-182F5AE8D78C}"/>
          </ac:spMkLst>
        </pc:spChg>
        <pc:spChg chg="del">
          <ac:chgData name="박형준" userId="3c83277e-4177-4ab1-a853-d61811b659c8" providerId="ADAL" clId="{1D29FE23-A8CC-4629-97F6-C825AC212534}" dt="2021-07-11T14:04:08.015" v="859" actId="478"/>
          <ac:spMkLst>
            <pc:docMk/>
            <pc:sldMk cId="361487347" sldId="272"/>
            <ac:spMk id="7" creationId="{CA445417-8D3C-459F-B89D-DF3F9B93CC98}"/>
          </ac:spMkLst>
        </pc:spChg>
      </pc:sldChg>
    </pc:docChg>
  </pc:docChgLst>
  <pc:docChgLst>
    <pc:chgData name="박형준" userId="3c83277e-4177-4ab1-a853-d61811b659c8" providerId="ADAL" clId="{50EFA7BA-B193-4AFE-BAD5-2A2FE0F1D698}"/>
    <pc:docChg chg="undo custSel addSld delSld modSld sldOrd">
      <pc:chgData name="박형준" userId="3c83277e-4177-4ab1-a853-d61811b659c8" providerId="ADAL" clId="{50EFA7BA-B193-4AFE-BAD5-2A2FE0F1D698}" dt="2021-07-12T00:34:46.771" v="1959" actId="20577"/>
      <pc:docMkLst>
        <pc:docMk/>
      </pc:docMkLst>
      <pc:sldChg chg="addSp delSp modSp mod modNotesTx">
        <pc:chgData name="박형준" userId="3c83277e-4177-4ab1-a853-d61811b659c8" providerId="ADAL" clId="{50EFA7BA-B193-4AFE-BAD5-2A2FE0F1D698}" dt="2021-07-12T00:34:46.771" v="1959" actId="20577"/>
        <pc:sldMkLst>
          <pc:docMk/>
          <pc:sldMk cId="0" sldId="256"/>
        </pc:sldMkLst>
        <pc:spChg chg="mod">
          <ac:chgData name="박형준" userId="3c83277e-4177-4ab1-a853-d61811b659c8" providerId="ADAL" clId="{50EFA7BA-B193-4AFE-BAD5-2A2FE0F1D698}" dt="2021-07-11T08:34:59.331" v="46" actId="2711"/>
          <ac:spMkLst>
            <pc:docMk/>
            <pc:sldMk cId="0" sldId="256"/>
            <ac:spMk id="2" creationId="{00000000-0000-0000-0000-000000000000}"/>
          </ac:spMkLst>
        </pc:spChg>
        <pc:spChg chg="add del">
          <ac:chgData name="박형준" userId="3c83277e-4177-4ab1-a853-d61811b659c8" providerId="ADAL" clId="{50EFA7BA-B193-4AFE-BAD5-2A2FE0F1D698}" dt="2021-07-11T08:34:58.269" v="44" actId="478"/>
          <ac:spMkLst>
            <pc:docMk/>
            <pc:sldMk cId="0" sldId="256"/>
            <ac:spMk id="3" creationId="{A515576C-F80A-4A73-BAA8-884DE64A80B7}"/>
          </ac:spMkLst>
        </pc:spChg>
        <pc:spChg chg="add del">
          <ac:chgData name="박형준" userId="3c83277e-4177-4ab1-a853-d61811b659c8" providerId="ADAL" clId="{50EFA7BA-B193-4AFE-BAD5-2A2FE0F1D698}" dt="2021-07-11T08:34:58.269" v="44" actId="478"/>
          <ac:spMkLst>
            <pc:docMk/>
            <pc:sldMk cId="0" sldId="256"/>
            <ac:spMk id="5" creationId="{3CD6E179-9AF4-46F0-AC54-DCA5C5AA7DBE}"/>
          </ac:spMkLst>
        </pc:spChg>
      </pc:sldChg>
      <pc:sldChg chg="del">
        <pc:chgData name="박형준" userId="3c83277e-4177-4ab1-a853-d61811b659c8" providerId="ADAL" clId="{50EFA7BA-B193-4AFE-BAD5-2A2FE0F1D698}" dt="2021-07-11T11:35:14.408" v="1547" actId="47"/>
        <pc:sldMkLst>
          <pc:docMk/>
          <pc:sldMk cId="134655688" sldId="258"/>
        </pc:sldMkLst>
      </pc:sldChg>
      <pc:sldChg chg="del">
        <pc:chgData name="박형준" userId="3c83277e-4177-4ab1-a853-d61811b659c8" providerId="ADAL" clId="{50EFA7BA-B193-4AFE-BAD5-2A2FE0F1D698}" dt="2021-07-11T11:35:18.190" v="1549" actId="47"/>
        <pc:sldMkLst>
          <pc:docMk/>
          <pc:sldMk cId="2202602930" sldId="260"/>
        </pc:sldMkLst>
      </pc:sldChg>
      <pc:sldChg chg="del">
        <pc:chgData name="박형준" userId="3c83277e-4177-4ab1-a853-d61811b659c8" providerId="ADAL" clId="{50EFA7BA-B193-4AFE-BAD5-2A2FE0F1D698}" dt="2021-07-11T11:35:15.705" v="1548" actId="47"/>
        <pc:sldMkLst>
          <pc:docMk/>
          <pc:sldMk cId="1275438286" sldId="261"/>
        </pc:sldMkLst>
      </pc:sldChg>
      <pc:sldChg chg="addSp delSp modSp mod">
        <pc:chgData name="박형준" userId="3c83277e-4177-4ab1-a853-d61811b659c8" providerId="ADAL" clId="{50EFA7BA-B193-4AFE-BAD5-2A2FE0F1D698}" dt="2021-07-11T11:43:53.821" v="1684" actId="1076"/>
        <pc:sldMkLst>
          <pc:docMk/>
          <pc:sldMk cId="0" sldId="262"/>
        </pc:sldMkLst>
        <pc:spChg chg="mod">
          <ac:chgData name="박형준" userId="3c83277e-4177-4ab1-a853-d61811b659c8" providerId="ADAL" clId="{50EFA7BA-B193-4AFE-BAD5-2A2FE0F1D698}" dt="2021-07-11T11:03:48.888" v="1074" actId="1076"/>
          <ac:spMkLst>
            <pc:docMk/>
            <pc:sldMk cId="0" sldId="262"/>
            <ac:spMk id="2" creationId="{00000000-0000-0000-0000-000000000000}"/>
          </ac:spMkLst>
        </pc:spChg>
        <pc:spChg chg="del">
          <ac:chgData name="박형준" userId="3c83277e-4177-4ab1-a853-d61811b659c8" providerId="ADAL" clId="{50EFA7BA-B193-4AFE-BAD5-2A2FE0F1D698}" dt="2021-07-11T07:20:40.309" v="1" actId="478"/>
          <ac:spMkLst>
            <pc:docMk/>
            <pc:sldMk cId="0" sldId="262"/>
            <ac:spMk id="6" creationId="{00000000-0000-0000-0000-000000000000}"/>
          </ac:spMkLst>
        </pc:spChg>
        <pc:spChg chg="del">
          <ac:chgData name="박형준" userId="3c83277e-4177-4ab1-a853-d61811b659c8" providerId="ADAL" clId="{50EFA7BA-B193-4AFE-BAD5-2A2FE0F1D698}" dt="2021-07-11T07:20:40.309" v="1" actId="478"/>
          <ac:spMkLst>
            <pc:docMk/>
            <pc:sldMk cId="0" sldId="262"/>
            <ac:spMk id="9" creationId="{00000000-0000-0000-0000-000000000000}"/>
          </ac:spMkLst>
        </pc:spChg>
        <pc:spChg chg="add mod ord">
          <ac:chgData name="박형준" userId="3c83277e-4177-4ab1-a853-d61811b659c8" providerId="ADAL" clId="{50EFA7BA-B193-4AFE-BAD5-2A2FE0F1D698}" dt="2021-07-11T11:07:37.506" v="1113" actId="164"/>
          <ac:spMkLst>
            <pc:docMk/>
            <pc:sldMk cId="0" sldId="262"/>
            <ac:spMk id="13" creationId="{05082D65-E0B8-4169-BF8C-82D91BBD9C65}"/>
          </ac:spMkLst>
        </pc:spChg>
        <pc:spChg chg="add mod ord">
          <ac:chgData name="박형준" userId="3c83277e-4177-4ab1-a853-d61811b659c8" providerId="ADAL" clId="{50EFA7BA-B193-4AFE-BAD5-2A2FE0F1D698}" dt="2021-07-11T11:07:34.396" v="1112" actId="164"/>
          <ac:spMkLst>
            <pc:docMk/>
            <pc:sldMk cId="0" sldId="262"/>
            <ac:spMk id="14" creationId="{FF390EE9-9564-4A52-BB26-A68C6DC53928}"/>
          </ac:spMkLst>
        </pc:spChg>
        <pc:spChg chg="add mod ord">
          <ac:chgData name="박형준" userId="3c83277e-4177-4ab1-a853-d61811b659c8" providerId="ADAL" clId="{50EFA7BA-B193-4AFE-BAD5-2A2FE0F1D698}" dt="2021-07-11T11:07:32.693" v="1111" actId="164"/>
          <ac:spMkLst>
            <pc:docMk/>
            <pc:sldMk cId="0" sldId="262"/>
            <ac:spMk id="15" creationId="{293218EA-7BA4-4C22-80A4-7FD3AC75A6EB}"/>
          </ac:spMkLst>
        </pc:spChg>
        <pc:spChg chg="add mod">
          <ac:chgData name="박형준" userId="3c83277e-4177-4ab1-a853-d61811b659c8" providerId="ADAL" clId="{50EFA7BA-B193-4AFE-BAD5-2A2FE0F1D698}" dt="2021-07-11T11:37:54.040" v="1558" actId="1076"/>
          <ac:spMkLst>
            <pc:docMk/>
            <pc:sldMk cId="0" sldId="262"/>
            <ac:spMk id="16" creationId="{2A176722-022F-411C-9ED7-CC50979071DB}"/>
          </ac:spMkLst>
        </pc:spChg>
        <pc:spChg chg="add mod">
          <ac:chgData name="박형준" userId="3c83277e-4177-4ab1-a853-d61811b659c8" providerId="ADAL" clId="{50EFA7BA-B193-4AFE-BAD5-2A2FE0F1D698}" dt="2021-07-11T11:38:04.164" v="1561" actId="1076"/>
          <ac:spMkLst>
            <pc:docMk/>
            <pc:sldMk cId="0" sldId="262"/>
            <ac:spMk id="17" creationId="{1EC37E3A-5D4F-44AB-8352-62F317E91B22}"/>
          </ac:spMkLst>
        </pc:spChg>
        <pc:spChg chg="add mod">
          <ac:chgData name="박형준" userId="3c83277e-4177-4ab1-a853-d61811b659c8" providerId="ADAL" clId="{50EFA7BA-B193-4AFE-BAD5-2A2FE0F1D698}" dt="2021-07-11T11:38:25.554" v="1562" actId="1076"/>
          <ac:spMkLst>
            <pc:docMk/>
            <pc:sldMk cId="0" sldId="262"/>
            <ac:spMk id="18" creationId="{F3F2C89B-E6B4-4A39-9F05-15B8A04DA2D2}"/>
          </ac:spMkLst>
        </pc:spChg>
        <pc:spChg chg="add del mod">
          <ac:chgData name="박형준" userId="3c83277e-4177-4ab1-a853-d61811b659c8" providerId="ADAL" clId="{50EFA7BA-B193-4AFE-BAD5-2A2FE0F1D698}" dt="2021-07-11T11:37:56.724" v="1559" actId="478"/>
          <ac:spMkLst>
            <pc:docMk/>
            <pc:sldMk cId="0" sldId="262"/>
            <ac:spMk id="22" creationId="{48B3F967-D9CA-4D08-B813-EAF7E8E58806}"/>
          </ac:spMkLst>
        </pc:spChg>
        <pc:spChg chg="add del mod">
          <ac:chgData name="박형준" userId="3c83277e-4177-4ab1-a853-d61811b659c8" providerId="ADAL" clId="{50EFA7BA-B193-4AFE-BAD5-2A2FE0F1D698}" dt="2021-07-11T11:37:57.425" v="1560" actId="478"/>
          <ac:spMkLst>
            <pc:docMk/>
            <pc:sldMk cId="0" sldId="262"/>
            <ac:spMk id="23" creationId="{FA103547-0069-471F-B39E-BA536DCA4D25}"/>
          </ac:spMkLst>
        </pc:spChg>
        <pc:spChg chg="add mod">
          <ac:chgData name="박형준" userId="3c83277e-4177-4ab1-a853-d61811b659c8" providerId="ADAL" clId="{50EFA7BA-B193-4AFE-BAD5-2A2FE0F1D698}" dt="2021-07-11T11:39:04.158" v="1594" actId="1076"/>
          <ac:spMkLst>
            <pc:docMk/>
            <pc:sldMk cId="0" sldId="262"/>
            <ac:spMk id="24" creationId="{20BF729B-E015-4ED2-A2D4-273346789118}"/>
          </ac:spMkLst>
        </pc:spChg>
        <pc:grpChg chg="add mod">
          <ac:chgData name="박형준" userId="3c83277e-4177-4ab1-a853-d61811b659c8" providerId="ADAL" clId="{50EFA7BA-B193-4AFE-BAD5-2A2FE0F1D698}" dt="2021-07-11T11:37:54.040" v="1558" actId="1076"/>
          <ac:grpSpMkLst>
            <pc:docMk/>
            <pc:sldMk cId="0" sldId="262"/>
            <ac:grpSpMk id="19" creationId="{50AF1AA4-98B9-4B98-932E-DC2CD1C269E9}"/>
          </ac:grpSpMkLst>
        </pc:grpChg>
        <pc:grpChg chg="add mod">
          <ac:chgData name="박형준" userId="3c83277e-4177-4ab1-a853-d61811b659c8" providerId="ADAL" clId="{50EFA7BA-B193-4AFE-BAD5-2A2FE0F1D698}" dt="2021-07-11T11:38:29.462" v="1563" actId="1076"/>
          <ac:grpSpMkLst>
            <pc:docMk/>
            <pc:sldMk cId="0" sldId="262"/>
            <ac:grpSpMk id="20" creationId="{ACEB88F2-3272-4C8B-9C4E-458A3D13BF57}"/>
          </ac:grpSpMkLst>
        </pc:grpChg>
        <pc:grpChg chg="add mod">
          <ac:chgData name="박형준" userId="3c83277e-4177-4ab1-a853-d61811b659c8" providerId="ADAL" clId="{50EFA7BA-B193-4AFE-BAD5-2A2FE0F1D698}" dt="2021-07-11T11:37:54.040" v="1558" actId="1076"/>
          <ac:grpSpMkLst>
            <pc:docMk/>
            <pc:sldMk cId="0" sldId="262"/>
            <ac:grpSpMk id="21" creationId="{B20196D4-C144-4F15-9304-9D983A22792A}"/>
          </ac:grpSpMkLst>
        </pc:grpChg>
        <pc:picChg chg="del">
          <ac:chgData name="박형준" userId="3c83277e-4177-4ab1-a853-d61811b659c8" providerId="ADAL" clId="{50EFA7BA-B193-4AFE-BAD5-2A2FE0F1D698}" dt="2021-07-11T07:20:40.309" v="1" actId="478"/>
          <ac:picMkLst>
            <pc:docMk/>
            <pc:sldMk cId="0" sldId="262"/>
            <ac:picMk id="4" creationId="{00000000-0000-0000-0000-000000000000}"/>
          </ac:picMkLst>
        </pc:picChg>
        <pc:picChg chg="add mod">
          <ac:chgData name="박형준" userId="3c83277e-4177-4ab1-a853-d61811b659c8" providerId="ADAL" clId="{50EFA7BA-B193-4AFE-BAD5-2A2FE0F1D698}" dt="2021-07-11T11:07:32.693" v="1111" actId="164"/>
          <ac:picMkLst>
            <pc:docMk/>
            <pc:sldMk cId="0" sldId="262"/>
            <ac:picMk id="5" creationId="{732E2DD5-1021-46C4-93D1-1F872C2E9372}"/>
          </ac:picMkLst>
        </pc:picChg>
        <pc:picChg chg="del">
          <ac:chgData name="박형준" userId="3c83277e-4177-4ab1-a853-d61811b659c8" providerId="ADAL" clId="{50EFA7BA-B193-4AFE-BAD5-2A2FE0F1D698}" dt="2021-07-11T07:20:40.309" v="1" actId="478"/>
          <ac:picMkLst>
            <pc:docMk/>
            <pc:sldMk cId="0" sldId="262"/>
            <ac:picMk id="8" creationId="{00000000-0000-0000-0000-000000000000}"/>
          </ac:picMkLst>
        </pc:picChg>
        <pc:picChg chg="add mod modCrop">
          <ac:chgData name="박형준" userId="3c83277e-4177-4ab1-a853-d61811b659c8" providerId="ADAL" clId="{50EFA7BA-B193-4AFE-BAD5-2A2FE0F1D698}" dt="2021-07-11T11:07:34.396" v="1112" actId="164"/>
          <ac:picMkLst>
            <pc:docMk/>
            <pc:sldMk cId="0" sldId="262"/>
            <ac:picMk id="10" creationId="{7646E7FE-8F84-4644-84D8-08A9595740FE}"/>
          </ac:picMkLst>
        </pc:picChg>
        <pc:picChg chg="add mod modCrop">
          <ac:chgData name="박형준" userId="3c83277e-4177-4ab1-a853-d61811b659c8" providerId="ADAL" clId="{50EFA7BA-B193-4AFE-BAD5-2A2FE0F1D698}" dt="2021-07-11T11:07:37.506" v="1113" actId="164"/>
          <ac:picMkLst>
            <pc:docMk/>
            <pc:sldMk cId="0" sldId="262"/>
            <ac:picMk id="12" creationId="{B4F1792A-BBBA-4941-856F-210A656B8FF3}"/>
          </ac:picMkLst>
        </pc:picChg>
        <pc:picChg chg="add mod">
          <ac:chgData name="박형준" userId="3c83277e-4177-4ab1-a853-d61811b659c8" providerId="ADAL" clId="{50EFA7BA-B193-4AFE-BAD5-2A2FE0F1D698}" dt="2021-07-11T11:43:53.821" v="1684" actId="1076"/>
          <ac:picMkLst>
            <pc:docMk/>
            <pc:sldMk cId="0" sldId="262"/>
            <ac:picMk id="2050" creationId="{64D1E884-4880-4858-8907-165A96AE4A3D}"/>
          </ac:picMkLst>
        </pc:picChg>
      </pc:sldChg>
      <pc:sldChg chg="addSp delSp modSp add mod modAnim">
        <pc:chgData name="박형준" userId="3c83277e-4177-4ab1-a853-d61811b659c8" providerId="ADAL" clId="{50EFA7BA-B193-4AFE-BAD5-2A2FE0F1D698}" dt="2021-07-11T11:42:23.190" v="1680" actId="1076"/>
        <pc:sldMkLst>
          <pc:docMk/>
          <pc:sldMk cId="2294110360" sldId="263"/>
        </pc:sldMkLst>
        <pc:spChg chg="add del mod">
          <ac:chgData name="박형준" userId="3c83277e-4177-4ab1-a853-d61811b659c8" providerId="ADAL" clId="{50EFA7BA-B193-4AFE-BAD5-2A2FE0F1D698}" dt="2021-07-11T09:00:45.998" v="85" actId="478"/>
          <ac:spMkLst>
            <pc:docMk/>
            <pc:sldMk cId="2294110360" sldId="263"/>
            <ac:spMk id="2" creationId="{00000000-0000-0000-0000-000000000000}"/>
          </ac:spMkLst>
        </pc:spChg>
        <pc:spChg chg="add del">
          <ac:chgData name="박형준" userId="3c83277e-4177-4ab1-a853-d61811b659c8" providerId="ADAL" clId="{50EFA7BA-B193-4AFE-BAD5-2A2FE0F1D698}" dt="2021-07-11T08:39:18.926" v="54" actId="478"/>
          <ac:spMkLst>
            <pc:docMk/>
            <pc:sldMk cId="2294110360" sldId="263"/>
            <ac:spMk id="3" creationId="{3175D88C-1A12-42B9-818A-B44DC724FDC6}"/>
          </ac:spMkLst>
        </pc:spChg>
        <pc:spChg chg="add del mod">
          <ac:chgData name="박형준" userId="3c83277e-4177-4ab1-a853-d61811b659c8" providerId="ADAL" clId="{50EFA7BA-B193-4AFE-BAD5-2A2FE0F1D698}" dt="2021-07-11T08:39:16.378" v="52" actId="478"/>
          <ac:spMkLst>
            <pc:docMk/>
            <pc:sldMk cId="2294110360" sldId="263"/>
            <ac:spMk id="5" creationId="{57BA5596-9793-4112-86A3-3FEAD7A1C3CC}"/>
          </ac:spMkLst>
        </pc:spChg>
        <pc:spChg chg="add del mod">
          <ac:chgData name="박형준" userId="3c83277e-4177-4ab1-a853-d61811b659c8" providerId="ADAL" clId="{50EFA7BA-B193-4AFE-BAD5-2A2FE0F1D698}" dt="2021-07-11T08:46:13.623" v="73" actId="478"/>
          <ac:spMkLst>
            <pc:docMk/>
            <pc:sldMk cId="2294110360" sldId="263"/>
            <ac:spMk id="6" creationId="{0955FF4E-97B8-4D8E-8C54-14B9BD6D6862}"/>
          </ac:spMkLst>
        </pc:spChg>
        <pc:spChg chg="add mod">
          <ac:chgData name="박형준" userId="3c83277e-4177-4ab1-a853-d61811b659c8" providerId="ADAL" clId="{50EFA7BA-B193-4AFE-BAD5-2A2FE0F1D698}" dt="2021-07-11T10:00:07.560" v="509" actId="1036"/>
          <ac:spMkLst>
            <pc:docMk/>
            <pc:sldMk cId="2294110360" sldId="263"/>
            <ac:spMk id="7" creationId="{66A14443-AB19-4175-960D-FDDD898C113E}"/>
          </ac:spMkLst>
        </pc:spChg>
        <pc:spChg chg="add del mod">
          <ac:chgData name="박형준" userId="3c83277e-4177-4ab1-a853-d61811b659c8" providerId="ADAL" clId="{50EFA7BA-B193-4AFE-BAD5-2A2FE0F1D698}" dt="2021-07-11T09:02:42.396" v="106" actId="478"/>
          <ac:spMkLst>
            <pc:docMk/>
            <pc:sldMk cId="2294110360" sldId="263"/>
            <ac:spMk id="8" creationId="{1DFC9165-F60F-465A-970C-064168BC76CE}"/>
          </ac:spMkLst>
        </pc:spChg>
        <pc:spChg chg="add del">
          <ac:chgData name="박형준" userId="3c83277e-4177-4ab1-a853-d61811b659c8" providerId="ADAL" clId="{50EFA7BA-B193-4AFE-BAD5-2A2FE0F1D698}" dt="2021-07-11T09:02:54.249" v="108" actId="11529"/>
          <ac:spMkLst>
            <pc:docMk/>
            <pc:sldMk cId="2294110360" sldId="263"/>
            <ac:spMk id="9" creationId="{25002899-659C-4D48-B878-557205F6E88D}"/>
          </ac:spMkLst>
        </pc:spChg>
        <pc:spChg chg="add del mod">
          <ac:chgData name="박형준" userId="3c83277e-4177-4ab1-a853-d61811b659c8" providerId="ADAL" clId="{50EFA7BA-B193-4AFE-BAD5-2A2FE0F1D698}" dt="2021-07-11T09:05:34.338" v="155" actId="478"/>
          <ac:spMkLst>
            <pc:docMk/>
            <pc:sldMk cId="2294110360" sldId="263"/>
            <ac:spMk id="10" creationId="{B40FBF18-3654-4B4F-965E-A11162FC8021}"/>
          </ac:spMkLst>
        </pc:spChg>
        <pc:spChg chg="add del">
          <ac:chgData name="박형준" userId="3c83277e-4177-4ab1-a853-d61811b659c8" providerId="ADAL" clId="{50EFA7BA-B193-4AFE-BAD5-2A2FE0F1D698}" dt="2021-07-11T09:03:21.359" v="113" actId="11529"/>
          <ac:spMkLst>
            <pc:docMk/>
            <pc:sldMk cId="2294110360" sldId="263"/>
            <ac:spMk id="11" creationId="{60191190-A46B-47F8-BF8A-710CC0F64004}"/>
          </ac:spMkLst>
        </pc:spChg>
        <pc:spChg chg="add del mod topLvl">
          <ac:chgData name="박형준" userId="3c83277e-4177-4ab1-a853-d61811b659c8" providerId="ADAL" clId="{50EFA7BA-B193-4AFE-BAD5-2A2FE0F1D698}" dt="2021-07-11T09:10:16.969" v="262" actId="164"/>
          <ac:spMkLst>
            <pc:docMk/>
            <pc:sldMk cId="2294110360" sldId="263"/>
            <ac:spMk id="12" creationId="{7DBAC183-8247-4783-9E19-16FF9462F085}"/>
          </ac:spMkLst>
        </pc:spChg>
        <pc:spChg chg="mod">
          <ac:chgData name="박형준" userId="3c83277e-4177-4ab1-a853-d61811b659c8" providerId="ADAL" clId="{50EFA7BA-B193-4AFE-BAD5-2A2FE0F1D698}" dt="2021-07-11T09:05:30.533" v="154"/>
          <ac:spMkLst>
            <pc:docMk/>
            <pc:sldMk cId="2294110360" sldId="263"/>
            <ac:spMk id="13" creationId="{6B4ABCC4-FA8D-4D30-93F9-20C8F2BEC657}"/>
          </ac:spMkLst>
        </pc:spChg>
        <pc:spChg chg="add del mod">
          <ac:chgData name="박형준" userId="3c83277e-4177-4ab1-a853-d61811b659c8" providerId="ADAL" clId="{50EFA7BA-B193-4AFE-BAD5-2A2FE0F1D698}" dt="2021-07-11T09:05:28.408" v="148" actId="11529"/>
          <ac:spMkLst>
            <pc:docMk/>
            <pc:sldMk cId="2294110360" sldId="263"/>
            <ac:spMk id="14" creationId="{DF5C076D-AC79-4434-B5B0-8626CF7FC451}"/>
          </ac:spMkLst>
        </pc:spChg>
        <pc:spChg chg="add mod topLvl">
          <ac:chgData name="박형준" userId="3c83277e-4177-4ab1-a853-d61811b659c8" providerId="ADAL" clId="{50EFA7BA-B193-4AFE-BAD5-2A2FE0F1D698}" dt="2021-07-11T09:10:16.969" v="262" actId="164"/>
          <ac:spMkLst>
            <pc:docMk/>
            <pc:sldMk cId="2294110360" sldId="263"/>
            <ac:spMk id="15" creationId="{49E389C9-CBD9-4635-8189-8DB7FA88DEB1}"/>
          </ac:spMkLst>
        </pc:spChg>
        <pc:spChg chg="add mod topLvl">
          <ac:chgData name="박형준" userId="3c83277e-4177-4ab1-a853-d61811b659c8" providerId="ADAL" clId="{50EFA7BA-B193-4AFE-BAD5-2A2FE0F1D698}" dt="2021-07-11T09:10:16.969" v="262" actId="164"/>
          <ac:spMkLst>
            <pc:docMk/>
            <pc:sldMk cId="2294110360" sldId="263"/>
            <ac:spMk id="16" creationId="{BDC59D8E-5EB0-48EC-B001-BAC9DFDF2548}"/>
          </ac:spMkLst>
        </pc:spChg>
        <pc:spChg chg="mod">
          <ac:chgData name="박형준" userId="3c83277e-4177-4ab1-a853-d61811b659c8" providerId="ADAL" clId="{50EFA7BA-B193-4AFE-BAD5-2A2FE0F1D698}" dt="2021-07-11T09:07:09.847" v="213"/>
          <ac:spMkLst>
            <pc:docMk/>
            <pc:sldMk cId="2294110360" sldId="263"/>
            <ac:spMk id="19" creationId="{6D1CB562-2945-4161-94A2-A6101524D236}"/>
          </ac:spMkLst>
        </pc:spChg>
        <pc:spChg chg="mod">
          <ac:chgData name="박형준" userId="3c83277e-4177-4ab1-a853-d61811b659c8" providerId="ADAL" clId="{50EFA7BA-B193-4AFE-BAD5-2A2FE0F1D698}" dt="2021-07-11T09:07:09.847" v="213"/>
          <ac:spMkLst>
            <pc:docMk/>
            <pc:sldMk cId="2294110360" sldId="263"/>
            <ac:spMk id="20" creationId="{AFC1095A-1CC9-408B-B24A-E9B87CA7688F}"/>
          </ac:spMkLst>
        </pc:spChg>
        <pc:spChg chg="mod">
          <ac:chgData name="박형준" userId="3c83277e-4177-4ab1-a853-d61811b659c8" providerId="ADAL" clId="{50EFA7BA-B193-4AFE-BAD5-2A2FE0F1D698}" dt="2021-07-11T09:07:09.847" v="213"/>
          <ac:spMkLst>
            <pc:docMk/>
            <pc:sldMk cId="2294110360" sldId="263"/>
            <ac:spMk id="21" creationId="{6BED5FC5-1C11-40F0-8881-D1D8DE2F8FAB}"/>
          </ac:spMkLst>
        </pc:spChg>
        <pc:spChg chg="mod">
          <ac:chgData name="박형준" userId="3c83277e-4177-4ab1-a853-d61811b659c8" providerId="ADAL" clId="{50EFA7BA-B193-4AFE-BAD5-2A2FE0F1D698}" dt="2021-07-11T09:07:10.287" v="214"/>
          <ac:spMkLst>
            <pc:docMk/>
            <pc:sldMk cId="2294110360" sldId="263"/>
            <ac:spMk id="23" creationId="{64A8DD2D-3FED-4DB5-9E5D-866B01901D60}"/>
          </ac:spMkLst>
        </pc:spChg>
        <pc:spChg chg="mod">
          <ac:chgData name="박형준" userId="3c83277e-4177-4ab1-a853-d61811b659c8" providerId="ADAL" clId="{50EFA7BA-B193-4AFE-BAD5-2A2FE0F1D698}" dt="2021-07-11T09:07:10.287" v="214"/>
          <ac:spMkLst>
            <pc:docMk/>
            <pc:sldMk cId="2294110360" sldId="263"/>
            <ac:spMk id="24" creationId="{3A306C19-77E4-4654-86E0-2EFDCFAE1EF6}"/>
          </ac:spMkLst>
        </pc:spChg>
        <pc:spChg chg="mod">
          <ac:chgData name="박형준" userId="3c83277e-4177-4ab1-a853-d61811b659c8" providerId="ADAL" clId="{50EFA7BA-B193-4AFE-BAD5-2A2FE0F1D698}" dt="2021-07-11T09:07:10.287" v="214"/>
          <ac:spMkLst>
            <pc:docMk/>
            <pc:sldMk cId="2294110360" sldId="263"/>
            <ac:spMk id="25" creationId="{2C23E181-5F7E-457E-8E40-7D3304B2DEFC}"/>
          </ac:spMkLst>
        </pc:spChg>
        <pc:spChg chg="mod">
          <ac:chgData name="박형준" userId="3c83277e-4177-4ab1-a853-d61811b659c8" providerId="ADAL" clId="{50EFA7BA-B193-4AFE-BAD5-2A2FE0F1D698}" dt="2021-07-11T09:07:10.505" v="215"/>
          <ac:spMkLst>
            <pc:docMk/>
            <pc:sldMk cId="2294110360" sldId="263"/>
            <ac:spMk id="27" creationId="{46515304-F823-4FDB-9816-12EB91407200}"/>
          </ac:spMkLst>
        </pc:spChg>
        <pc:spChg chg="mod">
          <ac:chgData name="박형준" userId="3c83277e-4177-4ab1-a853-d61811b659c8" providerId="ADAL" clId="{50EFA7BA-B193-4AFE-BAD5-2A2FE0F1D698}" dt="2021-07-11T09:07:10.505" v="215"/>
          <ac:spMkLst>
            <pc:docMk/>
            <pc:sldMk cId="2294110360" sldId="263"/>
            <ac:spMk id="28" creationId="{12530F8C-1BBA-477A-8A5D-9A1BFCDF9D85}"/>
          </ac:spMkLst>
        </pc:spChg>
        <pc:spChg chg="mod">
          <ac:chgData name="박형준" userId="3c83277e-4177-4ab1-a853-d61811b659c8" providerId="ADAL" clId="{50EFA7BA-B193-4AFE-BAD5-2A2FE0F1D698}" dt="2021-07-11T09:07:10.505" v="215"/>
          <ac:spMkLst>
            <pc:docMk/>
            <pc:sldMk cId="2294110360" sldId="263"/>
            <ac:spMk id="29" creationId="{42898DB7-24A5-4B7F-BCCB-922BF99436F6}"/>
          </ac:spMkLst>
        </pc:spChg>
        <pc:spChg chg="mod">
          <ac:chgData name="박형준" userId="3c83277e-4177-4ab1-a853-d61811b659c8" providerId="ADAL" clId="{50EFA7BA-B193-4AFE-BAD5-2A2FE0F1D698}" dt="2021-07-11T09:07:10.646" v="216"/>
          <ac:spMkLst>
            <pc:docMk/>
            <pc:sldMk cId="2294110360" sldId="263"/>
            <ac:spMk id="31" creationId="{598DD7F0-AA20-48CC-BD9E-70423E4EC616}"/>
          </ac:spMkLst>
        </pc:spChg>
        <pc:spChg chg="mod">
          <ac:chgData name="박형준" userId="3c83277e-4177-4ab1-a853-d61811b659c8" providerId="ADAL" clId="{50EFA7BA-B193-4AFE-BAD5-2A2FE0F1D698}" dt="2021-07-11T09:07:10.646" v="216"/>
          <ac:spMkLst>
            <pc:docMk/>
            <pc:sldMk cId="2294110360" sldId="263"/>
            <ac:spMk id="32" creationId="{CAC3471D-2C9D-4C20-BD87-F5F1260CDC50}"/>
          </ac:spMkLst>
        </pc:spChg>
        <pc:spChg chg="mod">
          <ac:chgData name="박형준" userId="3c83277e-4177-4ab1-a853-d61811b659c8" providerId="ADAL" clId="{50EFA7BA-B193-4AFE-BAD5-2A2FE0F1D698}" dt="2021-07-11T09:07:10.646" v="216"/>
          <ac:spMkLst>
            <pc:docMk/>
            <pc:sldMk cId="2294110360" sldId="263"/>
            <ac:spMk id="33" creationId="{1C26E767-583C-4084-99EC-E8FE071BFCAC}"/>
          </ac:spMkLst>
        </pc:spChg>
        <pc:spChg chg="mod">
          <ac:chgData name="박형준" userId="3c83277e-4177-4ab1-a853-d61811b659c8" providerId="ADAL" clId="{50EFA7BA-B193-4AFE-BAD5-2A2FE0F1D698}" dt="2021-07-11T09:07:10.802" v="217"/>
          <ac:spMkLst>
            <pc:docMk/>
            <pc:sldMk cId="2294110360" sldId="263"/>
            <ac:spMk id="35" creationId="{0B205450-8454-44D7-84D4-4F11CDEE1BC0}"/>
          </ac:spMkLst>
        </pc:spChg>
        <pc:spChg chg="mod">
          <ac:chgData name="박형준" userId="3c83277e-4177-4ab1-a853-d61811b659c8" providerId="ADAL" clId="{50EFA7BA-B193-4AFE-BAD5-2A2FE0F1D698}" dt="2021-07-11T09:07:10.802" v="217"/>
          <ac:spMkLst>
            <pc:docMk/>
            <pc:sldMk cId="2294110360" sldId="263"/>
            <ac:spMk id="36" creationId="{DF202500-E6CA-4E5D-9D75-102BAEC55DD0}"/>
          </ac:spMkLst>
        </pc:spChg>
        <pc:spChg chg="mod">
          <ac:chgData name="박형준" userId="3c83277e-4177-4ab1-a853-d61811b659c8" providerId="ADAL" clId="{50EFA7BA-B193-4AFE-BAD5-2A2FE0F1D698}" dt="2021-07-11T09:07:10.802" v="217"/>
          <ac:spMkLst>
            <pc:docMk/>
            <pc:sldMk cId="2294110360" sldId="263"/>
            <ac:spMk id="37" creationId="{08D60738-9FF9-4ECF-9CBF-8976BAE92970}"/>
          </ac:spMkLst>
        </pc:spChg>
        <pc:spChg chg="add mod">
          <ac:chgData name="박형준" userId="3c83277e-4177-4ab1-a853-d61811b659c8" providerId="ADAL" clId="{50EFA7BA-B193-4AFE-BAD5-2A2FE0F1D698}" dt="2021-07-11T09:11:17.922" v="276" actId="164"/>
          <ac:spMkLst>
            <pc:docMk/>
            <pc:sldMk cId="2294110360" sldId="263"/>
            <ac:spMk id="38" creationId="{7A0FAC58-72DE-4083-988F-0F316A1447A7}"/>
          </ac:spMkLst>
        </pc:spChg>
        <pc:spChg chg="add mod">
          <ac:chgData name="박형준" userId="3c83277e-4177-4ab1-a853-d61811b659c8" providerId="ADAL" clId="{50EFA7BA-B193-4AFE-BAD5-2A2FE0F1D698}" dt="2021-07-11T09:11:17.922" v="276" actId="164"/>
          <ac:spMkLst>
            <pc:docMk/>
            <pc:sldMk cId="2294110360" sldId="263"/>
            <ac:spMk id="39" creationId="{C7B109C2-D500-4B3E-BC4B-223E68325622}"/>
          </ac:spMkLst>
        </pc:spChg>
        <pc:spChg chg="add mod">
          <ac:chgData name="박형준" userId="3c83277e-4177-4ab1-a853-d61811b659c8" providerId="ADAL" clId="{50EFA7BA-B193-4AFE-BAD5-2A2FE0F1D698}" dt="2021-07-11T09:11:17.922" v="276" actId="164"/>
          <ac:spMkLst>
            <pc:docMk/>
            <pc:sldMk cId="2294110360" sldId="263"/>
            <ac:spMk id="40" creationId="{11C24A87-8143-47E7-A384-67AA3A53DBA1}"/>
          </ac:spMkLst>
        </pc:spChg>
        <pc:spChg chg="mod">
          <ac:chgData name="박형준" userId="3c83277e-4177-4ab1-a853-d61811b659c8" providerId="ADAL" clId="{50EFA7BA-B193-4AFE-BAD5-2A2FE0F1D698}" dt="2021-07-11T09:11:20.318" v="277"/>
          <ac:spMkLst>
            <pc:docMk/>
            <pc:sldMk cId="2294110360" sldId="263"/>
            <ac:spMk id="44" creationId="{45311079-1F67-4884-A0BC-FB9DC33E613E}"/>
          </ac:spMkLst>
        </pc:spChg>
        <pc:spChg chg="mod">
          <ac:chgData name="박형준" userId="3c83277e-4177-4ab1-a853-d61811b659c8" providerId="ADAL" clId="{50EFA7BA-B193-4AFE-BAD5-2A2FE0F1D698}" dt="2021-07-11T09:11:20.318" v="277"/>
          <ac:spMkLst>
            <pc:docMk/>
            <pc:sldMk cId="2294110360" sldId="263"/>
            <ac:spMk id="45" creationId="{9ED9C065-0D58-4046-96FB-0A6E19378827}"/>
          </ac:spMkLst>
        </pc:spChg>
        <pc:spChg chg="mod">
          <ac:chgData name="박형준" userId="3c83277e-4177-4ab1-a853-d61811b659c8" providerId="ADAL" clId="{50EFA7BA-B193-4AFE-BAD5-2A2FE0F1D698}" dt="2021-07-11T09:11:20.318" v="277"/>
          <ac:spMkLst>
            <pc:docMk/>
            <pc:sldMk cId="2294110360" sldId="263"/>
            <ac:spMk id="46" creationId="{39990E47-FBA7-4817-BA5B-50629D3F3978}"/>
          </ac:spMkLst>
        </pc:spChg>
        <pc:spChg chg="mod">
          <ac:chgData name="박형준" userId="3c83277e-4177-4ab1-a853-d61811b659c8" providerId="ADAL" clId="{50EFA7BA-B193-4AFE-BAD5-2A2FE0F1D698}" dt="2021-07-11T09:11:56.419" v="285"/>
          <ac:spMkLst>
            <pc:docMk/>
            <pc:sldMk cId="2294110360" sldId="263"/>
            <ac:spMk id="48" creationId="{EC809388-1AA8-4E05-90C2-2C3AEEAD7935}"/>
          </ac:spMkLst>
        </pc:spChg>
        <pc:spChg chg="mod">
          <ac:chgData name="박형준" userId="3c83277e-4177-4ab1-a853-d61811b659c8" providerId="ADAL" clId="{50EFA7BA-B193-4AFE-BAD5-2A2FE0F1D698}" dt="2021-07-11T09:11:56.419" v="285"/>
          <ac:spMkLst>
            <pc:docMk/>
            <pc:sldMk cId="2294110360" sldId="263"/>
            <ac:spMk id="49" creationId="{61B8D938-B3B5-4D8E-A77D-11C909A5B690}"/>
          </ac:spMkLst>
        </pc:spChg>
        <pc:spChg chg="mod">
          <ac:chgData name="박형준" userId="3c83277e-4177-4ab1-a853-d61811b659c8" providerId="ADAL" clId="{50EFA7BA-B193-4AFE-BAD5-2A2FE0F1D698}" dt="2021-07-11T09:11:56.419" v="285"/>
          <ac:spMkLst>
            <pc:docMk/>
            <pc:sldMk cId="2294110360" sldId="263"/>
            <ac:spMk id="50" creationId="{99D9408A-92EC-42A1-B020-4E832D51F627}"/>
          </ac:spMkLst>
        </pc:spChg>
        <pc:spChg chg="mod">
          <ac:chgData name="박형준" userId="3c83277e-4177-4ab1-a853-d61811b659c8" providerId="ADAL" clId="{50EFA7BA-B193-4AFE-BAD5-2A2FE0F1D698}" dt="2021-07-11T09:11:57.810" v="286" actId="571"/>
          <ac:spMkLst>
            <pc:docMk/>
            <pc:sldMk cId="2294110360" sldId="263"/>
            <ac:spMk id="52" creationId="{9E4DD1F9-C3A6-4085-81A8-5893E4F9FE5B}"/>
          </ac:spMkLst>
        </pc:spChg>
        <pc:spChg chg="mod">
          <ac:chgData name="박형준" userId="3c83277e-4177-4ab1-a853-d61811b659c8" providerId="ADAL" clId="{50EFA7BA-B193-4AFE-BAD5-2A2FE0F1D698}" dt="2021-07-11T09:11:57.810" v="286" actId="571"/>
          <ac:spMkLst>
            <pc:docMk/>
            <pc:sldMk cId="2294110360" sldId="263"/>
            <ac:spMk id="53" creationId="{2FB2AECE-416A-4819-B6EF-ADDEB5C28CC9}"/>
          </ac:spMkLst>
        </pc:spChg>
        <pc:spChg chg="mod">
          <ac:chgData name="박형준" userId="3c83277e-4177-4ab1-a853-d61811b659c8" providerId="ADAL" clId="{50EFA7BA-B193-4AFE-BAD5-2A2FE0F1D698}" dt="2021-07-11T09:11:57.810" v="286" actId="571"/>
          <ac:spMkLst>
            <pc:docMk/>
            <pc:sldMk cId="2294110360" sldId="263"/>
            <ac:spMk id="54" creationId="{F8947E4F-4DE6-4FBE-B7AB-062EC2702A72}"/>
          </ac:spMkLst>
        </pc:spChg>
        <pc:spChg chg="mod">
          <ac:chgData name="박형준" userId="3c83277e-4177-4ab1-a853-d61811b659c8" providerId="ADAL" clId="{50EFA7BA-B193-4AFE-BAD5-2A2FE0F1D698}" dt="2021-07-11T09:11:57.997" v="287"/>
          <ac:spMkLst>
            <pc:docMk/>
            <pc:sldMk cId="2294110360" sldId="263"/>
            <ac:spMk id="56" creationId="{84EE3946-A694-433A-9762-D04E629F77EE}"/>
          </ac:spMkLst>
        </pc:spChg>
        <pc:spChg chg="mod">
          <ac:chgData name="박형준" userId="3c83277e-4177-4ab1-a853-d61811b659c8" providerId="ADAL" clId="{50EFA7BA-B193-4AFE-BAD5-2A2FE0F1D698}" dt="2021-07-11T09:11:57.997" v="287"/>
          <ac:spMkLst>
            <pc:docMk/>
            <pc:sldMk cId="2294110360" sldId="263"/>
            <ac:spMk id="57" creationId="{33BBF19E-4566-4EA6-B277-4DD6138DE48B}"/>
          </ac:spMkLst>
        </pc:spChg>
        <pc:spChg chg="mod">
          <ac:chgData name="박형준" userId="3c83277e-4177-4ab1-a853-d61811b659c8" providerId="ADAL" clId="{50EFA7BA-B193-4AFE-BAD5-2A2FE0F1D698}" dt="2021-07-11T09:11:57.997" v="287"/>
          <ac:spMkLst>
            <pc:docMk/>
            <pc:sldMk cId="2294110360" sldId="263"/>
            <ac:spMk id="58" creationId="{4D767FD8-5401-46DE-AC41-6CEBAD4D9C15}"/>
          </ac:spMkLst>
        </pc:spChg>
        <pc:spChg chg="mod">
          <ac:chgData name="박형준" userId="3c83277e-4177-4ab1-a853-d61811b659c8" providerId="ADAL" clId="{50EFA7BA-B193-4AFE-BAD5-2A2FE0F1D698}" dt="2021-07-11T09:13:04.798" v="303"/>
          <ac:spMkLst>
            <pc:docMk/>
            <pc:sldMk cId="2294110360" sldId="263"/>
            <ac:spMk id="60" creationId="{08FB4DE7-45B6-400B-BBFC-6D4B58967519}"/>
          </ac:spMkLst>
        </pc:spChg>
        <pc:spChg chg="mod">
          <ac:chgData name="박형준" userId="3c83277e-4177-4ab1-a853-d61811b659c8" providerId="ADAL" clId="{50EFA7BA-B193-4AFE-BAD5-2A2FE0F1D698}" dt="2021-07-11T09:13:04.798" v="303"/>
          <ac:spMkLst>
            <pc:docMk/>
            <pc:sldMk cId="2294110360" sldId="263"/>
            <ac:spMk id="61" creationId="{9C9A3EB5-8ACD-4CF3-A8E5-DCBC5A2670A7}"/>
          </ac:spMkLst>
        </pc:spChg>
        <pc:spChg chg="mod">
          <ac:chgData name="박형준" userId="3c83277e-4177-4ab1-a853-d61811b659c8" providerId="ADAL" clId="{50EFA7BA-B193-4AFE-BAD5-2A2FE0F1D698}" dt="2021-07-11T09:15:04.516" v="318" actId="20577"/>
          <ac:spMkLst>
            <pc:docMk/>
            <pc:sldMk cId="2294110360" sldId="263"/>
            <ac:spMk id="62" creationId="{F9B8520C-6400-4E55-BECD-2BF56D03FD96}"/>
          </ac:spMkLst>
        </pc:spChg>
        <pc:spChg chg="mod">
          <ac:chgData name="박형준" userId="3c83277e-4177-4ab1-a853-d61811b659c8" providerId="ADAL" clId="{50EFA7BA-B193-4AFE-BAD5-2A2FE0F1D698}" dt="2021-07-11T09:13:04.938" v="304"/>
          <ac:spMkLst>
            <pc:docMk/>
            <pc:sldMk cId="2294110360" sldId="263"/>
            <ac:spMk id="64" creationId="{ED758CDD-1B25-4BC9-AE73-DFBC464E1555}"/>
          </ac:spMkLst>
        </pc:spChg>
        <pc:spChg chg="mod">
          <ac:chgData name="박형준" userId="3c83277e-4177-4ab1-a853-d61811b659c8" providerId="ADAL" clId="{50EFA7BA-B193-4AFE-BAD5-2A2FE0F1D698}" dt="2021-07-11T09:13:04.938" v="304"/>
          <ac:spMkLst>
            <pc:docMk/>
            <pc:sldMk cId="2294110360" sldId="263"/>
            <ac:spMk id="65" creationId="{F1080503-DFF6-47E7-AD32-0D583E959BC4}"/>
          </ac:spMkLst>
        </pc:spChg>
        <pc:spChg chg="mod">
          <ac:chgData name="박형준" userId="3c83277e-4177-4ab1-a853-d61811b659c8" providerId="ADAL" clId="{50EFA7BA-B193-4AFE-BAD5-2A2FE0F1D698}" dt="2021-07-11T09:15:07.016" v="320" actId="20577"/>
          <ac:spMkLst>
            <pc:docMk/>
            <pc:sldMk cId="2294110360" sldId="263"/>
            <ac:spMk id="66" creationId="{283D20BA-63B8-4125-BC88-81585401DD18}"/>
          </ac:spMkLst>
        </pc:spChg>
        <pc:spChg chg="mod">
          <ac:chgData name="박형준" userId="3c83277e-4177-4ab1-a853-d61811b659c8" providerId="ADAL" clId="{50EFA7BA-B193-4AFE-BAD5-2A2FE0F1D698}" dt="2021-07-11T09:13:05.074" v="305"/>
          <ac:spMkLst>
            <pc:docMk/>
            <pc:sldMk cId="2294110360" sldId="263"/>
            <ac:spMk id="68" creationId="{2FF564E3-7847-43CA-B535-1C14BFDC9BBC}"/>
          </ac:spMkLst>
        </pc:spChg>
        <pc:spChg chg="mod">
          <ac:chgData name="박형준" userId="3c83277e-4177-4ab1-a853-d61811b659c8" providerId="ADAL" clId="{50EFA7BA-B193-4AFE-BAD5-2A2FE0F1D698}" dt="2021-07-11T09:13:05.074" v="305"/>
          <ac:spMkLst>
            <pc:docMk/>
            <pc:sldMk cId="2294110360" sldId="263"/>
            <ac:spMk id="69" creationId="{326EDC80-05F2-4936-86DB-19C9E2716203}"/>
          </ac:spMkLst>
        </pc:spChg>
        <pc:spChg chg="mod">
          <ac:chgData name="박형준" userId="3c83277e-4177-4ab1-a853-d61811b659c8" providerId="ADAL" clId="{50EFA7BA-B193-4AFE-BAD5-2A2FE0F1D698}" dt="2021-07-11T09:15:09.190" v="322" actId="20577"/>
          <ac:spMkLst>
            <pc:docMk/>
            <pc:sldMk cId="2294110360" sldId="263"/>
            <ac:spMk id="70" creationId="{5463E876-4483-4A6D-8E8D-560272421DA8}"/>
          </ac:spMkLst>
        </pc:spChg>
        <pc:spChg chg="add mod">
          <ac:chgData name="박형준" userId="3c83277e-4177-4ab1-a853-d61811b659c8" providerId="ADAL" clId="{50EFA7BA-B193-4AFE-BAD5-2A2FE0F1D698}" dt="2021-07-11T10:00:07.560" v="509" actId="1036"/>
          <ac:spMkLst>
            <pc:docMk/>
            <pc:sldMk cId="2294110360" sldId="263"/>
            <ac:spMk id="71" creationId="{06990165-34A6-497E-9525-D98B42BD4D28}"/>
          </ac:spMkLst>
        </pc:spChg>
        <pc:spChg chg="add mod">
          <ac:chgData name="박형준" userId="3c83277e-4177-4ab1-a853-d61811b659c8" providerId="ADAL" clId="{50EFA7BA-B193-4AFE-BAD5-2A2FE0F1D698}" dt="2021-07-11T10:00:07.560" v="509" actId="1036"/>
          <ac:spMkLst>
            <pc:docMk/>
            <pc:sldMk cId="2294110360" sldId="263"/>
            <ac:spMk id="72" creationId="{6E20D984-8639-480F-BACA-DFA2F251802F}"/>
          </ac:spMkLst>
        </pc:spChg>
        <pc:spChg chg="add mod">
          <ac:chgData name="박형준" userId="3c83277e-4177-4ab1-a853-d61811b659c8" providerId="ADAL" clId="{50EFA7BA-B193-4AFE-BAD5-2A2FE0F1D698}" dt="2021-07-11T10:00:07.560" v="509" actId="1036"/>
          <ac:spMkLst>
            <pc:docMk/>
            <pc:sldMk cId="2294110360" sldId="263"/>
            <ac:spMk id="73" creationId="{02C6A6C4-8098-4BD7-BDF3-058BAD668F59}"/>
          </ac:spMkLst>
        </pc:spChg>
        <pc:spChg chg="add mod">
          <ac:chgData name="박형준" userId="3c83277e-4177-4ab1-a853-d61811b659c8" providerId="ADAL" clId="{50EFA7BA-B193-4AFE-BAD5-2A2FE0F1D698}" dt="2021-07-11T10:00:07.560" v="509" actId="1036"/>
          <ac:spMkLst>
            <pc:docMk/>
            <pc:sldMk cId="2294110360" sldId="263"/>
            <ac:spMk id="74" creationId="{99D0ADAA-C1A3-494E-B6EB-3DFD41AB8717}"/>
          </ac:spMkLst>
        </pc:spChg>
        <pc:spChg chg="add mod">
          <ac:chgData name="박형준" userId="3c83277e-4177-4ab1-a853-d61811b659c8" providerId="ADAL" clId="{50EFA7BA-B193-4AFE-BAD5-2A2FE0F1D698}" dt="2021-07-11T11:42:23.190" v="1680" actId="1076"/>
          <ac:spMkLst>
            <pc:docMk/>
            <pc:sldMk cId="2294110360" sldId="263"/>
            <ac:spMk id="75" creationId="{EAD32DC6-01C1-4D27-8235-F9305BE05E2E}"/>
          </ac:spMkLst>
        </pc:spChg>
        <pc:spChg chg="add mod">
          <ac:chgData name="박형준" userId="3c83277e-4177-4ab1-a853-d61811b659c8" providerId="ADAL" clId="{50EFA7BA-B193-4AFE-BAD5-2A2FE0F1D698}" dt="2021-07-11T10:00:07.560" v="509" actId="1036"/>
          <ac:spMkLst>
            <pc:docMk/>
            <pc:sldMk cId="2294110360" sldId="263"/>
            <ac:spMk id="76" creationId="{A78FC467-3437-4E13-9846-933C430980E3}"/>
          </ac:spMkLst>
        </pc:spChg>
        <pc:spChg chg="add mod">
          <ac:chgData name="박형준" userId="3c83277e-4177-4ab1-a853-d61811b659c8" providerId="ADAL" clId="{50EFA7BA-B193-4AFE-BAD5-2A2FE0F1D698}" dt="2021-07-11T10:00:07.560" v="509" actId="1036"/>
          <ac:spMkLst>
            <pc:docMk/>
            <pc:sldMk cId="2294110360" sldId="263"/>
            <ac:spMk id="77" creationId="{881C595D-FB44-4EEF-A120-0831F58B82D1}"/>
          </ac:spMkLst>
        </pc:spChg>
        <pc:spChg chg="add del mod">
          <ac:chgData name="박형준" userId="3c83277e-4177-4ab1-a853-d61811b659c8" providerId="ADAL" clId="{50EFA7BA-B193-4AFE-BAD5-2A2FE0F1D698}" dt="2021-07-11T10:03:59.633" v="511"/>
          <ac:spMkLst>
            <pc:docMk/>
            <pc:sldMk cId="2294110360" sldId="263"/>
            <ac:spMk id="78" creationId="{727CFF10-52FF-452E-9C66-985CAFF69E37}"/>
          </ac:spMkLst>
        </pc:spChg>
        <pc:spChg chg="add del mod">
          <ac:chgData name="박형준" userId="3c83277e-4177-4ab1-a853-d61811b659c8" providerId="ADAL" clId="{50EFA7BA-B193-4AFE-BAD5-2A2FE0F1D698}" dt="2021-07-11T10:45:45.968" v="962" actId="478"/>
          <ac:spMkLst>
            <pc:docMk/>
            <pc:sldMk cId="2294110360" sldId="263"/>
            <ac:spMk id="79" creationId="{D5839F14-6B39-4234-B899-82B5390BEF5E}"/>
          </ac:spMkLst>
        </pc:spChg>
        <pc:grpChg chg="add del mod">
          <ac:chgData name="박형준" userId="3c83277e-4177-4ab1-a853-d61811b659c8" providerId="ADAL" clId="{50EFA7BA-B193-4AFE-BAD5-2A2FE0F1D698}" dt="2021-07-11T09:08:13.746" v="244" actId="165"/>
          <ac:grpSpMkLst>
            <pc:docMk/>
            <pc:sldMk cId="2294110360" sldId="263"/>
            <ac:grpSpMk id="17" creationId="{C4B2AAF4-DF47-4311-9C17-89BA968111E2}"/>
          </ac:grpSpMkLst>
        </pc:grpChg>
        <pc:grpChg chg="add del mod">
          <ac:chgData name="박형준" userId="3c83277e-4177-4ab1-a853-d61811b659c8" providerId="ADAL" clId="{50EFA7BA-B193-4AFE-BAD5-2A2FE0F1D698}" dt="2021-07-11T09:07:15.459" v="228"/>
          <ac:grpSpMkLst>
            <pc:docMk/>
            <pc:sldMk cId="2294110360" sldId="263"/>
            <ac:grpSpMk id="18" creationId="{F3108605-3364-46FD-8CE9-F64A64EF5F2B}"/>
          </ac:grpSpMkLst>
        </pc:grpChg>
        <pc:grpChg chg="add del mod">
          <ac:chgData name="박형준" userId="3c83277e-4177-4ab1-a853-d61811b659c8" providerId="ADAL" clId="{50EFA7BA-B193-4AFE-BAD5-2A2FE0F1D698}" dt="2021-07-11T09:07:15.194" v="227"/>
          <ac:grpSpMkLst>
            <pc:docMk/>
            <pc:sldMk cId="2294110360" sldId="263"/>
            <ac:grpSpMk id="22" creationId="{582FD973-27CB-4AAA-A66F-B34BD9F2FE22}"/>
          </ac:grpSpMkLst>
        </pc:grpChg>
        <pc:grpChg chg="add del mod">
          <ac:chgData name="박형준" userId="3c83277e-4177-4ab1-a853-d61811b659c8" providerId="ADAL" clId="{50EFA7BA-B193-4AFE-BAD5-2A2FE0F1D698}" dt="2021-07-11T09:07:15.022" v="226"/>
          <ac:grpSpMkLst>
            <pc:docMk/>
            <pc:sldMk cId="2294110360" sldId="263"/>
            <ac:grpSpMk id="26" creationId="{2C888AE3-16AC-4A96-9360-9DC303D6D554}"/>
          </ac:grpSpMkLst>
        </pc:grpChg>
        <pc:grpChg chg="add del mod">
          <ac:chgData name="박형준" userId="3c83277e-4177-4ab1-a853-d61811b659c8" providerId="ADAL" clId="{50EFA7BA-B193-4AFE-BAD5-2A2FE0F1D698}" dt="2021-07-11T09:07:14.865" v="225"/>
          <ac:grpSpMkLst>
            <pc:docMk/>
            <pc:sldMk cId="2294110360" sldId="263"/>
            <ac:grpSpMk id="30" creationId="{FECC022B-4F66-469F-A919-27C41C4E5A28}"/>
          </ac:grpSpMkLst>
        </pc:grpChg>
        <pc:grpChg chg="add del mod">
          <ac:chgData name="박형준" userId="3c83277e-4177-4ab1-a853-d61811b659c8" providerId="ADAL" clId="{50EFA7BA-B193-4AFE-BAD5-2A2FE0F1D698}" dt="2021-07-11T09:07:14.709" v="224"/>
          <ac:grpSpMkLst>
            <pc:docMk/>
            <pc:sldMk cId="2294110360" sldId="263"/>
            <ac:grpSpMk id="34" creationId="{33054F8C-7CE9-4727-B9E1-91CEAACD2B6E}"/>
          </ac:grpSpMkLst>
        </pc:grpChg>
        <pc:grpChg chg="add mod">
          <ac:chgData name="박형준" userId="3c83277e-4177-4ab1-a853-d61811b659c8" providerId="ADAL" clId="{50EFA7BA-B193-4AFE-BAD5-2A2FE0F1D698}" dt="2021-07-11T10:00:07.560" v="509" actId="1036"/>
          <ac:grpSpMkLst>
            <pc:docMk/>
            <pc:sldMk cId="2294110360" sldId="263"/>
            <ac:grpSpMk id="41" creationId="{9AE9953A-A27B-428D-9A9B-36044A535182}"/>
          </ac:grpSpMkLst>
        </pc:grpChg>
        <pc:grpChg chg="add mod">
          <ac:chgData name="박형준" userId="3c83277e-4177-4ab1-a853-d61811b659c8" providerId="ADAL" clId="{50EFA7BA-B193-4AFE-BAD5-2A2FE0F1D698}" dt="2021-07-11T10:00:07.560" v="509" actId="1036"/>
          <ac:grpSpMkLst>
            <pc:docMk/>
            <pc:sldMk cId="2294110360" sldId="263"/>
            <ac:grpSpMk id="42" creationId="{6BCC6C56-8C9B-425F-B7A7-F428B4FAFB9C}"/>
          </ac:grpSpMkLst>
        </pc:grpChg>
        <pc:grpChg chg="add del mod">
          <ac:chgData name="박형준" userId="3c83277e-4177-4ab1-a853-d61811b659c8" providerId="ADAL" clId="{50EFA7BA-B193-4AFE-BAD5-2A2FE0F1D698}" dt="2021-07-11T09:11:54.747" v="284" actId="478"/>
          <ac:grpSpMkLst>
            <pc:docMk/>
            <pc:sldMk cId="2294110360" sldId="263"/>
            <ac:grpSpMk id="43" creationId="{DC732112-0661-4BA7-BEF7-842A1030216C}"/>
          </ac:grpSpMkLst>
        </pc:grpChg>
        <pc:grpChg chg="add del mod">
          <ac:chgData name="박형준" userId="3c83277e-4177-4ab1-a853-d61811b659c8" providerId="ADAL" clId="{50EFA7BA-B193-4AFE-BAD5-2A2FE0F1D698}" dt="2021-07-11T09:13:02.937" v="301" actId="478"/>
          <ac:grpSpMkLst>
            <pc:docMk/>
            <pc:sldMk cId="2294110360" sldId="263"/>
            <ac:grpSpMk id="47" creationId="{58EED5EE-79B7-423C-9CB0-716FE4FD24F2}"/>
          </ac:grpSpMkLst>
        </pc:grpChg>
        <pc:grpChg chg="add del mod">
          <ac:chgData name="박형준" userId="3c83277e-4177-4ab1-a853-d61811b659c8" providerId="ADAL" clId="{50EFA7BA-B193-4AFE-BAD5-2A2FE0F1D698}" dt="2021-07-11T09:13:01.999" v="300" actId="478"/>
          <ac:grpSpMkLst>
            <pc:docMk/>
            <pc:sldMk cId="2294110360" sldId="263"/>
            <ac:grpSpMk id="51" creationId="{10102E72-7E35-4779-BC29-FEEC5ADF223C}"/>
          </ac:grpSpMkLst>
        </pc:grpChg>
        <pc:grpChg chg="add del mod">
          <ac:chgData name="박형준" userId="3c83277e-4177-4ab1-a853-d61811b659c8" providerId="ADAL" clId="{50EFA7BA-B193-4AFE-BAD5-2A2FE0F1D698}" dt="2021-07-11T09:13:03.468" v="302" actId="478"/>
          <ac:grpSpMkLst>
            <pc:docMk/>
            <pc:sldMk cId="2294110360" sldId="263"/>
            <ac:grpSpMk id="55" creationId="{08888770-EBF4-4708-8ECF-48CCA8BB569E}"/>
          </ac:grpSpMkLst>
        </pc:grpChg>
        <pc:grpChg chg="add mod">
          <ac:chgData name="박형준" userId="3c83277e-4177-4ab1-a853-d61811b659c8" providerId="ADAL" clId="{50EFA7BA-B193-4AFE-BAD5-2A2FE0F1D698}" dt="2021-07-11T10:00:07.560" v="509" actId="1036"/>
          <ac:grpSpMkLst>
            <pc:docMk/>
            <pc:sldMk cId="2294110360" sldId="263"/>
            <ac:grpSpMk id="59" creationId="{4860AD81-F54E-4C5A-BC09-15599B149450}"/>
          </ac:grpSpMkLst>
        </pc:grpChg>
        <pc:grpChg chg="add mod">
          <ac:chgData name="박형준" userId="3c83277e-4177-4ab1-a853-d61811b659c8" providerId="ADAL" clId="{50EFA7BA-B193-4AFE-BAD5-2A2FE0F1D698}" dt="2021-07-11T10:00:07.560" v="509" actId="1036"/>
          <ac:grpSpMkLst>
            <pc:docMk/>
            <pc:sldMk cId="2294110360" sldId="263"/>
            <ac:grpSpMk id="63" creationId="{1CB6BA08-E1B4-455E-923D-B55C0FEB4B6B}"/>
          </ac:grpSpMkLst>
        </pc:grpChg>
        <pc:grpChg chg="add mod">
          <ac:chgData name="박형준" userId="3c83277e-4177-4ab1-a853-d61811b659c8" providerId="ADAL" clId="{50EFA7BA-B193-4AFE-BAD5-2A2FE0F1D698}" dt="2021-07-11T10:00:07.560" v="509" actId="1036"/>
          <ac:grpSpMkLst>
            <pc:docMk/>
            <pc:sldMk cId="2294110360" sldId="263"/>
            <ac:grpSpMk id="67" creationId="{C17F015E-ADE3-4B65-A529-911D5FBA32C2}"/>
          </ac:grpSpMkLst>
        </pc:grpChg>
      </pc:sldChg>
      <pc:sldChg chg="addSp delSp modSp add mod">
        <pc:chgData name="박형준" userId="3c83277e-4177-4ab1-a853-d61811b659c8" providerId="ADAL" clId="{50EFA7BA-B193-4AFE-BAD5-2A2FE0F1D698}" dt="2021-07-11T10:12:19.548" v="579" actId="1076"/>
        <pc:sldMkLst>
          <pc:docMk/>
          <pc:sldMk cId="3234612455" sldId="264"/>
        </pc:sldMkLst>
        <pc:spChg chg="add mod">
          <ac:chgData name="박형준" userId="3c83277e-4177-4ab1-a853-d61811b659c8" providerId="ADAL" clId="{50EFA7BA-B193-4AFE-BAD5-2A2FE0F1D698}" dt="2021-07-11T10:12:19.548" v="579" actId="1076"/>
          <ac:spMkLst>
            <pc:docMk/>
            <pc:sldMk cId="3234612455" sldId="264"/>
            <ac:spMk id="2" creationId="{C08088EF-8D23-409A-8559-66D2E58D1A23}"/>
          </ac:spMkLst>
        </pc:spChg>
        <pc:spChg chg="del">
          <ac:chgData name="박형준" userId="3c83277e-4177-4ab1-a853-d61811b659c8" providerId="ADAL" clId="{50EFA7BA-B193-4AFE-BAD5-2A2FE0F1D698}" dt="2021-07-11T10:04:04.337" v="513" actId="478"/>
          <ac:spMkLst>
            <pc:docMk/>
            <pc:sldMk cId="3234612455" sldId="264"/>
            <ac:spMk id="7" creationId="{66A14443-AB19-4175-960D-FDDD898C113E}"/>
          </ac:spMkLst>
        </pc:spChg>
        <pc:spChg chg="del">
          <ac:chgData name="박형준" userId="3c83277e-4177-4ab1-a853-d61811b659c8" providerId="ADAL" clId="{50EFA7BA-B193-4AFE-BAD5-2A2FE0F1D698}" dt="2021-07-11T10:04:04.337" v="513" actId="478"/>
          <ac:spMkLst>
            <pc:docMk/>
            <pc:sldMk cId="3234612455" sldId="264"/>
            <ac:spMk id="71" creationId="{06990165-34A6-497E-9525-D98B42BD4D28}"/>
          </ac:spMkLst>
        </pc:spChg>
        <pc:spChg chg="del">
          <ac:chgData name="박형준" userId="3c83277e-4177-4ab1-a853-d61811b659c8" providerId="ADAL" clId="{50EFA7BA-B193-4AFE-BAD5-2A2FE0F1D698}" dt="2021-07-11T10:04:04.337" v="513" actId="478"/>
          <ac:spMkLst>
            <pc:docMk/>
            <pc:sldMk cId="3234612455" sldId="264"/>
            <ac:spMk id="72" creationId="{6E20D984-8639-480F-BACA-DFA2F251802F}"/>
          </ac:spMkLst>
        </pc:spChg>
        <pc:spChg chg="del">
          <ac:chgData name="박형준" userId="3c83277e-4177-4ab1-a853-d61811b659c8" providerId="ADAL" clId="{50EFA7BA-B193-4AFE-BAD5-2A2FE0F1D698}" dt="2021-07-11T10:04:04.337" v="513" actId="478"/>
          <ac:spMkLst>
            <pc:docMk/>
            <pc:sldMk cId="3234612455" sldId="264"/>
            <ac:spMk id="73" creationId="{02C6A6C4-8098-4BD7-BDF3-058BAD668F59}"/>
          </ac:spMkLst>
        </pc:spChg>
        <pc:spChg chg="del">
          <ac:chgData name="박형준" userId="3c83277e-4177-4ab1-a853-d61811b659c8" providerId="ADAL" clId="{50EFA7BA-B193-4AFE-BAD5-2A2FE0F1D698}" dt="2021-07-11T10:04:04.337" v="513" actId="478"/>
          <ac:spMkLst>
            <pc:docMk/>
            <pc:sldMk cId="3234612455" sldId="264"/>
            <ac:spMk id="74" creationId="{99D0ADAA-C1A3-494E-B6EB-3DFD41AB8717}"/>
          </ac:spMkLst>
        </pc:spChg>
        <pc:spChg chg="del">
          <ac:chgData name="박형준" userId="3c83277e-4177-4ab1-a853-d61811b659c8" providerId="ADAL" clId="{50EFA7BA-B193-4AFE-BAD5-2A2FE0F1D698}" dt="2021-07-11T10:04:04.337" v="513" actId="478"/>
          <ac:spMkLst>
            <pc:docMk/>
            <pc:sldMk cId="3234612455" sldId="264"/>
            <ac:spMk id="75" creationId="{EAD32DC6-01C1-4D27-8235-F9305BE05E2E}"/>
          </ac:spMkLst>
        </pc:spChg>
        <pc:spChg chg="del">
          <ac:chgData name="박형준" userId="3c83277e-4177-4ab1-a853-d61811b659c8" providerId="ADAL" clId="{50EFA7BA-B193-4AFE-BAD5-2A2FE0F1D698}" dt="2021-07-11T10:04:04.337" v="513" actId="478"/>
          <ac:spMkLst>
            <pc:docMk/>
            <pc:sldMk cId="3234612455" sldId="264"/>
            <ac:spMk id="76" creationId="{A78FC467-3437-4E13-9846-933C430980E3}"/>
          </ac:spMkLst>
        </pc:spChg>
        <pc:spChg chg="del">
          <ac:chgData name="박형준" userId="3c83277e-4177-4ab1-a853-d61811b659c8" providerId="ADAL" clId="{50EFA7BA-B193-4AFE-BAD5-2A2FE0F1D698}" dt="2021-07-11T10:04:04.337" v="513" actId="478"/>
          <ac:spMkLst>
            <pc:docMk/>
            <pc:sldMk cId="3234612455" sldId="264"/>
            <ac:spMk id="77" creationId="{881C595D-FB44-4EEF-A120-0831F58B82D1}"/>
          </ac:spMkLst>
        </pc:spChg>
        <pc:grpChg chg="del">
          <ac:chgData name="박형준" userId="3c83277e-4177-4ab1-a853-d61811b659c8" providerId="ADAL" clId="{50EFA7BA-B193-4AFE-BAD5-2A2FE0F1D698}" dt="2021-07-11T10:04:04.337" v="513" actId="478"/>
          <ac:grpSpMkLst>
            <pc:docMk/>
            <pc:sldMk cId="3234612455" sldId="264"/>
            <ac:grpSpMk id="41" creationId="{9AE9953A-A27B-428D-9A9B-36044A535182}"/>
          </ac:grpSpMkLst>
        </pc:grpChg>
        <pc:grpChg chg="del">
          <ac:chgData name="박형준" userId="3c83277e-4177-4ab1-a853-d61811b659c8" providerId="ADAL" clId="{50EFA7BA-B193-4AFE-BAD5-2A2FE0F1D698}" dt="2021-07-11T10:04:04.337" v="513" actId="478"/>
          <ac:grpSpMkLst>
            <pc:docMk/>
            <pc:sldMk cId="3234612455" sldId="264"/>
            <ac:grpSpMk id="42" creationId="{6BCC6C56-8C9B-425F-B7A7-F428B4FAFB9C}"/>
          </ac:grpSpMkLst>
        </pc:grpChg>
        <pc:grpChg chg="del">
          <ac:chgData name="박형준" userId="3c83277e-4177-4ab1-a853-d61811b659c8" providerId="ADAL" clId="{50EFA7BA-B193-4AFE-BAD5-2A2FE0F1D698}" dt="2021-07-11T10:04:04.337" v="513" actId="478"/>
          <ac:grpSpMkLst>
            <pc:docMk/>
            <pc:sldMk cId="3234612455" sldId="264"/>
            <ac:grpSpMk id="59" creationId="{4860AD81-F54E-4C5A-BC09-15599B149450}"/>
          </ac:grpSpMkLst>
        </pc:grpChg>
        <pc:grpChg chg="del">
          <ac:chgData name="박형준" userId="3c83277e-4177-4ab1-a853-d61811b659c8" providerId="ADAL" clId="{50EFA7BA-B193-4AFE-BAD5-2A2FE0F1D698}" dt="2021-07-11T10:04:04.337" v="513" actId="478"/>
          <ac:grpSpMkLst>
            <pc:docMk/>
            <pc:sldMk cId="3234612455" sldId="264"/>
            <ac:grpSpMk id="63" creationId="{1CB6BA08-E1B4-455E-923D-B55C0FEB4B6B}"/>
          </ac:grpSpMkLst>
        </pc:grpChg>
        <pc:grpChg chg="del">
          <ac:chgData name="박형준" userId="3c83277e-4177-4ab1-a853-d61811b659c8" providerId="ADAL" clId="{50EFA7BA-B193-4AFE-BAD5-2A2FE0F1D698}" dt="2021-07-11T10:04:04.337" v="513" actId="478"/>
          <ac:grpSpMkLst>
            <pc:docMk/>
            <pc:sldMk cId="3234612455" sldId="264"/>
            <ac:grpSpMk id="67" creationId="{C17F015E-ADE3-4B65-A529-911D5FBA32C2}"/>
          </ac:grpSpMkLst>
        </pc:grpChg>
      </pc:sldChg>
      <pc:sldChg chg="addSp delSp modSp add mod modAnim">
        <pc:chgData name="박형준" userId="3c83277e-4177-4ab1-a853-d61811b659c8" providerId="ADAL" clId="{50EFA7BA-B193-4AFE-BAD5-2A2FE0F1D698}" dt="2021-07-11T10:30:14.873" v="885" actId="1076"/>
        <pc:sldMkLst>
          <pc:docMk/>
          <pc:sldMk cId="4148943054" sldId="265"/>
        </pc:sldMkLst>
        <pc:spChg chg="mod">
          <ac:chgData name="박형준" userId="3c83277e-4177-4ab1-a853-d61811b659c8" providerId="ADAL" clId="{50EFA7BA-B193-4AFE-BAD5-2A2FE0F1D698}" dt="2021-07-11T10:29:48.537" v="884" actId="1076"/>
          <ac:spMkLst>
            <pc:docMk/>
            <pc:sldMk cId="4148943054" sldId="265"/>
            <ac:spMk id="2" creationId="{C08088EF-8D23-409A-8559-66D2E58D1A23}"/>
          </ac:spMkLst>
        </pc:spChg>
        <pc:spChg chg="add mod">
          <ac:chgData name="박형준" userId="3c83277e-4177-4ab1-a853-d61811b659c8" providerId="ADAL" clId="{50EFA7BA-B193-4AFE-BAD5-2A2FE0F1D698}" dt="2021-07-11T10:30:14.873" v="885" actId="1076"/>
          <ac:spMkLst>
            <pc:docMk/>
            <pc:sldMk cId="4148943054" sldId="265"/>
            <ac:spMk id="24" creationId="{73650F8E-FACF-4E2F-99EF-EA05F62A11B7}"/>
          </ac:spMkLst>
        </pc:spChg>
        <pc:grpChg chg="add mod">
          <ac:chgData name="박형준" userId="3c83277e-4177-4ab1-a853-d61811b659c8" providerId="ADAL" clId="{50EFA7BA-B193-4AFE-BAD5-2A2FE0F1D698}" dt="2021-07-11T10:24:40.430" v="669" actId="1076"/>
          <ac:grpSpMkLst>
            <pc:docMk/>
            <pc:sldMk cId="4148943054" sldId="265"/>
            <ac:grpSpMk id="23" creationId="{5E99D7E2-77C9-498B-823C-7901C2682FE4}"/>
          </ac:grpSpMkLst>
        </pc:grpChg>
        <pc:picChg chg="add del mod">
          <ac:chgData name="박형준" userId="3c83277e-4177-4ab1-a853-d61811b659c8" providerId="ADAL" clId="{50EFA7BA-B193-4AFE-BAD5-2A2FE0F1D698}" dt="2021-07-11T10:20:54.424" v="637" actId="478"/>
          <ac:picMkLst>
            <pc:docMk/>
            <pc:sldMk cId="4148943054" sldId="265"/>
            <ac:picMk id="4" creationId="{BB67B29A-2887-4173-B599-D1118FD70EE7}"/>
          </ac:picMkLst>
        </pc:picChg>
        <pc:picChg chg="add del mod">
          <ac:chgData name="박형준" userId="3c83277e-4177-4ab1-a853-d61811b659c8" providerId="ADAL" clId="{50EFA7BA-B193-4AFE-BAD5-2A2FE0F1D698}" dt="2021-07-11T10:20:54.424" v="637" actId="478"/>
          <ac:picMkLst>
            <pc:docMk/>
            <pc:sldMk cId="4148943054" sldId="265"/>
            <ac:picMk id="6" creationId="{6D55A91B-4150-4D0C-81A9-928E5D4ECF7C}"/>
          </ac:picMkLst>
        </pc:picChg>
        <pc:picChg chg="add del mod">
          <ac:chgData name="박형준" userId="3c83277e-4177-4ab1-a853-d61811b659c8" providerId="ADAL" clId="{50EFA7BA-B193-4AFE-BAD5-2A2FE0F1D698}" dt="2021-07-11T10:20:54.424" v="637" actId="478"/>
          <ac:picMkLst>
            <pc:docMk/>
            <pc:sldMk cId="4148943054" sldId="265"/>
            <ac:picMk id="8" creationId="{9A89E969-8053-46B6-9B61-2A7F7D031E3D}"/>
          </ac:picMkLst>
        </pc:picChg>
        <pc:picChg chg="add mod">
          <ac:chgData name="박형준" userId="3c83277e-4177-4ab1-a853-d61811b659c8" providerId="ADAL" clId="{50EFA7BA-B193-4AFE-BAD5-2A2FE0F1D698}" dt="2021-07-11T10:22:04.336" v="663" actId="164"/>
          <ac:picMkLst>
            <pc:docMk/>
            <pc:sldMk cId="4148943054" sldId="265"/>
            <ac:picMk id="10" creationId="{F6212E44-4AE4-4794-A6FA-901E99A5E2E3}"/>
          </ac:picMkLst>
        </pc:picChg>
        <pc:picChg chg="add mod">
          <ac:chgData name="박형준" userId="3c83277e-4177-4ab1-a853-d61811b659c8" providerId="ADAL" clId="{50EFA7BA-B193-4AFE-BAD5-2A2FE0F1D698}" dt="2021-07-11T10:22:04.336" v="663" actId="164"/>
          <ac:picMkLst>
            <pc:docMk/>
            <pc:sldMk cId="4148943054" sldId="265"/>
            <ac:picMk id="12" creationId="{B92F75A4-0694-4CB5-BF8C-068D41804603}"/>
          </ac:picMkLst>
        </pc:picChg>
        <pc:picChg chg="add mod">
          <ac:chgData name="박형준" userId="3c83277e-4177-4ab1-a853-d61811b659c8" providerId="ADAL" clId="{50EFA7BA-B193-4AFE-BAD5-2A2FE0F1D698}" dt="2021-07-11T10:22:04.336" v="663" actId="164"/>
          <ac:picMkLst>
            <pc:docMk/>
            <pc:sldMk cId="4148943054" sldId="265"/>
            <ac:picMk id="14" creationId="{DA533179-09B7-4B7B-B1ED-F7A6B5B3975C}"/>
          </ac:picMkLst>
        </pc:picChg>
        <pc:picChg chg="add mod">
          <ac:chgData name="박형준" userId="3c83277e-4177-4ab1-a853-d61811b659c8" providerId="ADAL" clId="{50EFA7BA-B193-4AFE-BAD5-2A2FE0F1D698}" dt="2021-07-11T10:22:04.336" v="663" actId="164"/>
          <ac:picMkLst>
            <pc:docMk/>
            <pc:sldMk cId="4148943054" sldId="265"/>
            <ac:picMk id="16" creationId="{FD43DC0A-25B4-4D31-B176-E82E7C8B8121}"/>
          </ac:picMkLst>
        </pc:picChg>
        <pc:picChg chg="add mod">
          <ac:chgData name="박형준" userId="3c83277e-4177-4ab1-a853-d61811b659c8" providerId="ADAL" clId="{50EFA7BA-B193-4AFE-BAD5-2A2FE0F1D698}" dt="2021-07-11T10:22:04.336" v="663" actId="164"/>
          <ac:picMkLst>
            <pc:docMk/>
            <pc:sldMk cId="4148943054" sldId="265"/>
            <ac:picMk id="18" creationId="{E68F5DEC-A681-4913-BE72-AE2D4FE4CBCC}"/>
          </ac:picMkLst>
        </pc:picChg>
        <pc:picChg chg="add mod">
          <ac:chgData name="박형준" userId="3c83277e-4177-4ab1-a853-d61811b659c8" providerId="ADAL" clId="{50EFA7BA-B193-4AFE-BAD5-2A2FE0F1D698}" dt="2021-07-11T10:22:04.336" v="663" actId="164"/>
          <ac:picMkLst>
            <pc:docMk/>
            <pc:sldMk cId="4148943054" sldId="265"/>
            <ac:picMk id="20" creationId="{9B549281-8DCC-4A97-8E8E-075FA97D4932}"/>
          </ac:picMkLst>
        </pc:picChg>
        <pc:picChg chg="add mod">
          <ac:chgData name="박형준" userId="3c83277e-4177-4ab1-a853-d61811b659c8" providerId="ADAL" clId="{50EFA7BA-B193-4AFE-BAD5-2A2FE0F1D698}" dt="2021-07-11T10:22:04.336" v="663" actId="164"/>
          <ac:picMkLst>
            <pc:docMk/>
            <pc:sldMk cId="4148943054" sldId="265"/>
            <ac:picMk id="22" creationId="{247B2B4C-D188-44EE-A9C3-2EF513975E77}"/>
          </ac:picMkLst>
        </pc:picChg>
      </pc:sldChg>
      <pc:sldChg chg="addSp delSp modSp add mod delAnim">
        <pc:chgData name="박형준" userId="3c83277e-4177-4ab1-a853-d61811b659c8" providerId="ADAL" clId="{50EFA7BA-B193-4AFE-BAD5-2A2FE0F1D698}" dt="2021-07-11T11:39:13.385" v="1595" actId="478"/>
        <pc:sldMkLst>
          <pc:docMk/>
          <pc:sldMk cId="794619468" sldId="266"/>
        </pc:sldMkLst>
        <pc:spChg chg="del">
          <ac:chgData name="박형준" userId="3c83277e-4177-4ab1-a853-d61811b659c8" providerId="ADAL" clId="{50EFA7BA-B193-4AFE-BAD5-2A2FE0F1D698}" dt="2021-07-11T10:36:27.397" v="887" actId="478"/>
          <ac:spMkLst>
            <pc:docMk/>
            <pc:sldMk cId="794619468" sldId="266"/>
            <ac:spMk id="2" creationId="{C08088EF-8D23-409A-8559-66D2E58D1A23}"/>
          </ac:spMkLst>
        </pc:spChg>
        <pc:spChg chg="add del">
          <ac:chgData name="박형준" userId="3c83277e-4177-4ab1-a853-d61811b659c8" providerId="ADAL" clId="{50EFA7BA-B193-4AFE-BAD5-2A2FE0F1D698}" dt="2021-07-11T11:39:13.385" v="1595" actId="478"/>
          <ac:spMkLst>
            <pc:docMk/>
            <pc:sldMk cId="794619468" sldId="266"/>
            <ac:spMk id="5" creationId="{19F2CF51-8D65-46DA-99F5-F085AACEB38B}"/>
          </ac:spMkLst>
        </pc:spChg>
        <pc:spChg chg="add mod">
          <ac:chgData name="박형준" userId="3c83277e-4177-4ab1-a853-d61811b659c8" providerId="ADAL" clId="{50EFA7BA-B193-4AFE-BAD5-2A2FE0F1D698}" dt="2021-07-11T11:21:44.500" v="1336" actId="1076"/>
          <ac:spMkLst>
            <pc:docMk/>
            <pc:sldMk cId="794619468" sldId="266"/>
            <ac:spMk id="15" creationId="{DB5A5B8F-062A-497A-A132-2F5A7325E3C2}"/>
          </ac:spMkLst>
        </pc:spChg>
        <pc:spChg chg="del">
          <ac:chgData name="박형준" userId="3c83277e-4177-4ab1-a853-d61811b659c8" providerId="ADAL" clId="{50EFA7BA-B193-4AFE-BAD5-2A2FE0F1D698}" dt="2021-07-11T10:36:27.397" v="887" actId="478"/>
          <ac:spMkLst>
            <pc:docMk/>
            <pc:sldMk cId="794619468" sldId="266"/>
            <ac:spMk id="24" creationId="{73650F8E-FACF-4E2F-99EF-EA05F62A11B7}"/>
          </ac:spMkLst>
        </pc:spChg>
        <pc:grpChg chg="del">
          <ac:chgData name="박형준" userId="3c83277e-4177-4ab1-a853-d61811b659c8" providerId="ADAL" clId="{50EFA7BA-B193-4AFE-BAD5-2A2FE0F1D698}" dt="2021-07-11T10:36:27.397" v="887" actId="478"/>
          <ac:grpSpMkLst>
            <pc:docMk/>
            <pc:sldMk cId="794619468" sldId="266"/>
            <ac:grpSpMk id="23" creationId="{5E99D7E2-77C9-498B-823C-7901C2682FE4}"/>
          </ac:grpSpMkLst>
        </pc:grpChg>
        <pc:picChg chg="add mod">
          <ac:chgData name="박형준" userId="3c83277e-4177-4ab1-a853-d61811b659c8" providerId="ADAL" clId="{50EFA7BA-B193-4AFE-BAD5-2A2FE0F1D698}" dt="2021-07-11T10:40:35.077" v="924" actId="1076"/>
          <ac:picMkLst>
            <pc:docMk/>
            <pc:sldMk cId="794619468" sldId="266"/>
            <ac:picMk id="4" creationId="{57F1F8D1-6012-4C2C-A803-903105CE768C}"/>
          </ac:picMkLst>
        </pc:picChg>
      </pc:sldChg>
      <pc:sldChg chg="addSp delSp modSp add mod ord modAnim">
        <pc:chgData name="박형준" userId="3c83277e-4177-4ab1-a853-d61811b659c8" providerId="ADAL" clId="{50EFA7BA-B193-4AFE-BAD5-2A2FE0F1D698}" dt="2021-07-11T10:54:19.084" v="1025"/>
        <pc:sldMkLst>
          <pc:docMk/>
          <pc:sldMk cId="1812199338" sldId="267"/>
        </pc:sldMkLst>
        <pc:spChg chg="mod">
          <ac:chgData name="박형준" userId="3c83277e-4177-4ab1-a853-d61811b659c8" providerId="ADAL" clId="{50EFA7BA-B193-4AFE-BAD5-2A2FE0F1D698}" dt="2021-07-11T10:46:45.323" v="993" actId="1076"/>
          <ac:spMkLst>
            <pc:docMk/>
            <pc:sldMk cId="1812199338" sldId="267"/>
            <ac:spMk id="2" creationId="{C08088EF-8D23-409A-8559-66D2E58D1A23}"/>
          </ac:spMkLst>
        </pc:spChg>
        <pc:spChg chg="add mod">
          <ac:chgData name="박형준" userId="3c83277e-4177-4ab1-a853-d61811b659c8" providerId="ADAL" clId="{50EFA7BA-B193-4AFE-BAD5-2A2FE0F1D698}" dt="2021-07-11T10:46:45.323" v="993" actId="1076"/>
          <ac:spMkLst>
            <pc:docMk/>
            <pc:sldMk cId="1812199338" sldId="267"/>
            <ac:spMk id="3" creationId="{0073E6ED-293C-40A0-B980-CC5A257488CD}"/>
          </ac:spMkLst>
        </pc:spChg>
        <pc:spChg chg="add mod">
          <ac:chgData name="박형준" userId="3c83277e-4177-4ab1-a853-d61811b659c8" providerId="ADAL" clId="{50EFA7BA-B193-4AFE-BAD5-2A2FE0F1D698}" dt="2021-07-11T10:46:45.323" v="993" actId="1076"/>
          <ac:spMkLst>
            <pc:docMk/>
            <pc:sldMk cId="1812199338" sldId="267"/>
            <ac:spMk id="4" creationId="{7A9D6D10-7FF4-4598-9E32-E6EE94D72C4D}"/>
          </ac:spMkLst>
        </pc:spChg>
        <pc:spChg chg="add del mod">
          <ac:chgData name="박형준" userId="3c83277e-4177-4ab1-a853-d61811b659c8" providerId="ADAL" clId="{50EFA7BA-B193-4AFE-BAD5-2A2FE0F1D698}" dt="2021-07-11T10:48:59.888" v="997" actId="478"/>
          <ac:spMkLst>
            <pc:docMk/>
            <pc:sldMk cId="1812199338" sldId="267"/>
            <ac:spMk id="5" creationId="{B45D6DD2-63B0-467F-94F8-DEC0149E0D3F}"/>
          </ac:spMkLst>
        </pc:spChg>
        <pc:picChg chg="add mod">
          <ac:chgData name="박형준" userId="3c83277e-4177-4ab1-a853-d61811b659c8" providerId="ADAL" clId="{50EFA7BA-B193-4AFE-BAD5-2A2FE0F1D698}" dt="2021-07-11T10:54:05.793" v="1024" actId="1038"/>
          <ac:picMkLst>
            <pc:docMk/>
            <pc:sldMk cId="1812199338" sldId="267"/>
            <ac:picMk id="1026" creationId="{4695436A-DBC8-4458-A7A0-43F335BF11B9}"/>
          </ac:picMkLst>
        </pc:picChg>
      </pc:sldChg>
      <pc:sldChg chg="addSp delSp modSp add mod ord modAnim">
        <pc:chgData name="박형준" userId="3c83277e-4177-4ab1-a853-d61811b659c8" providerId="ADAL" clId="{50EFA7BA-B193-4AFE-BAD5-2A2FE0F1D698}" dt="2021-07-11T11:47:57.968" v="1688"/>
        <pc:sldMkLst>
          <pc:docMk/>
          <pc:sldMk cId="1027313247" sldId="268"/>
        </pc:sldMkLst>
        <pc:spChg chg="del">
          <ac:chgData name="박형준" userId="3c83277e-4177-4ab1-a853-d61811b659c8" providerId="ADAL" clId="{50EFA7BA-B193-4AFE-BAD5-2A2FE0F1D698}" dt="2021-07-11T11:18:46.453" v="1119" actId="478"/>
          <ac:spMkLst>
            <pc:docMk/>
            <pc:sldMk cId="1027313247" sldId="268"/>
            <ac:spMk id="2" creationId="{C08088EF-8D23-409A-8559-66D2E58D1A23}"/>
          </ac:spMkLst>
        </pc:spChg>
        <pc:spChg chg="del">
          <ac:chgData name="박형준" userId="3c83277e-4177-4ab1-a853-d61811b659c8" providerId="ADAL" clId="{50EFA7BA-B193-4AFE-BAD5-2A2FE0F1D698}" dt="2021-07-11T11:18:46.453" v="1119" actId="478"/>
          <ac:spMkLst>
            <pc:docMk/>
            <pc:sldMk cId="1027313247" sldId="268"/>
            <ac:spMk id="3" creationId="{0073E6ED-293C-40A0-B980-CC5A257488CD}"/>
          </ac:spMkLst>
        </pc:spChg>
        <pc:spChg chg="del">
          <ac:chgData name="박형준" userId="3c83277e-4177-4ab1-a853-d61811b659c8" providerId="ADAL" clId="{50EFA7BA-B193-4AFE-BAD5-2A2FE0F1D698}" dt="2021-07-11T11:18:46.453" v="1119" actId="478"/>
          <ac:spMkLst>
            <pc:docMk/>
            <pc:sldMk cId="1027313247" sldId="268"/>
            <ac:spMk id="4" creationId="{7A9D6D10-7FF4-4598-9E32-E6EE94D72C4D}"/>
          </ac:spMkLst>
        </pc:spChg>
        <pc:spChg chg="add del mod">
          <ac:chgData name="박형준" userId="3c83277e-4177-4ab1-a853-d61811b659c8" providerId="ADAL" clId="{50EFA7BA-B193-4AFE-BAD5-2A2FE0F1D698}" dt="2021-07-11T11:18:51.265" v="1122"/>
          <ac:spMkLst>
            <pc:docMk/>
            <pc:sldMk cId="1027313247" sldId="268"/>
            <ac:spMk id="5" creationId="{20D18F4C-0D35-4555-A693-06EC510568D1}"/>
          </ac:spMkLst>
        </pc:spChg>
        <pc:spChg chg="add mod">
          <ac:chgData name="박형준" userId="3c83277e-4177-4ab1-a853-d61811b659c8" providerId="ADAL" clId="{50EFA7BA-B193-4AFE-BAD5-2A2FE0F1D698}" dt="2021-07-11T11:19:47.280" v="1190" actId="1076"/>
          <ac:spMkLst>
            <pc:docMk/>
            <pc:sldMk cId="1027313247" sldId="268"/>
            <ac:spMk id="7" creationId="{CA445417-8D3C-459F-B89D-DF3F9B93CC98}"/>
          </ac:spMkLst>
        </pc:spChg>
        <pc:picChg chg="del">
          <ac:chgData name="박형준" userId="3c83277e-4177-4ab1-a853-d61811b659c8" providerId="ADAL" clId="{50EFA7BA-B193-4AFE-BAD5-2A2FE0F1D698}" dt="2021-07-11T11:18:46.453" v="1119" actId="478"/>
          <ac:picMkLst>
            <pc:docMk/>
            <pc:sldMk cId="1027313247" sldId="268"/>
            <ac:picMk id="1026" creationId="{4695436A-DBC8-4458-A7A0-43F335BF11B9}"/>
          </ac:picMkLst>
        </pc:picChg>
      </pc:sldChg>
      <pc:sldChg chg="addSp delSp modSp add mod delAnim modAnim">
        <pc:chgData name="박형준" userId="3c83277e-4177-4ab1-a853-d61811b659c8" providerId="ADAL" clId="{50EFA7BA-B193-4AFE-BAD5-2A2FE0F1D698}" dt="2021-07-11T11:32:58.727" v="1546" actId="478"/>
        <pc:sldMkLst>
          <pc:docMk/>
          <pc:sldMk cId="894561535" sldId="269"/>
        </pc:sldMkLst>
        <pc:spChg chg="add del mod">
          <ac:chgData name="박형준" userId="3c83277e-4177-4ab1-a853-d61811b659c8" providerId="ADAL" clId="{50EFA7BA-B193-4AFE-BAD5-2A2FE0F1D698}" dt="2021-07-11T11:25:29.615" v="1481" actId="478"/>
          <ac:spMkLst>
            <pc:docMk/>
            <pc:sldMk cId="894561535" sldId="269"/>
            <ac:spMk id="2" creationId="{6FF7B31D-C4C3-4525-82B1-1E32F86BF51D}"/>
          </ac:spMkLst>
        </pc:spChg>
        <pc:spChg chg="add mod">
          <ac:chgData name="박형준" userId="3c83277e-4177-4ab1-a853-d61811b659c8" providerId="ADAL" clId="{50EFA7BA-B193-4AFE-BAD5-2A2FE0F1D698}" dt="2021-07-11T11:31:36.301" v="1529" actId="1038"/>
          <ac:spMkLst>
            <pc:docMk/>
            <pc:sldMk cId="894561535" sldId="269"/>
            <ac:spMk id="3" creationId="{E02F747C-FDF9-479B-A3ED-D0503190CAA8}"/>
          </ac:spMkLst>
        </pc:spChg>
        <pc:spChg chg="add del mod">
          <ac:chgData name="박형준" userId="3c83277e-4177-4ab1-a853-d61811b659c8" providerId="ADAL" clId="{50EFA7BA-B193-4AFE-BAD5-2A2FE0F1D698}" dt="2021-07-11T11:21:27.015" v="1334" actId="478"/>
          <ac:spMkLst>
            <pc:docMk/>
            <pc:sldMk cId="894561535" sldId="269"/>
            <ac:spMk id="4" creationId="{89ABC902-7CC0-419B-9BCA-F5A6C882583C}"/>
          </ac:spMkLst>
        </pc:spChg>
        <pc:spChg chg="add del mod">
          <ac:chgData name="박형준" userId="3c83277e-4177-4ab1-a853-d61811b659c8" providerId="ADAL" clId="{50EFA7BA-B193-4AFE-BAD5-2A2FE0F1D698}" dt="2021-07-11T11:32:58.727" v="1546" actId="478"/>
          <ac:spMkLst>
            <pc:docMk/>
            <pc:sldMk cId="894561535" sldId="269"/>
            <ac:spMk id="5" creationId="{28111A6F-CD1C-49AF-B443-A7EC85F0CDFE}"/>
          </ac:spMkLst>
        </pc:spChg>
        <pc:spChg chg="add mod">
          <ac:chgData name="박형준" userId="3c83277e-4177-4ab1-a853-d61811b659c8" providerId="ADAL" clId="{50EFA7BA-B193-4AFE-BAD5-2A2FE0F1D698}" dt="2021-07-11T11:31:36.301" v="1529" actId="1038"/>
          <ac:spMkLst>
            <pc:docMk/>
            <pc:sldMk cId="894561535" sldId="269"/>
            <ac:spMk id="6" creationId="{86AA7A92-307C-442A-AF1E-5FCDB4C0D05D}"/>
          </ac:spMkLst>
        </pc:spChg>
        <pc:spChg chg="mod">
          <ac:chgData name="박형준" userId="3c83277e-4177-4ab1-a853-d61811b659c8" providerId="ADAL" clId="{50EFA7BA-B193-4AFE-BAD5-2A2FE0F1D698}" dt="2021-07-11T11:22:04.699" v="1339" actId="1076"/>
          <ac:spMkLst>
            <pc:docMk/>
            <pc:sldMk cId="894561535" sldId="269"/>
            <ac:spMk id="7" creationId="{CA445417-8D3C-459F-B89D-DF3F9B93CC98}"/>
          </ac:spMkLst>
        </pc:spChg>
        <pc:spChg chg="add mod">
          <ac:chgData name="박형준" userId="3c83277e-4177-4ab1-a853-d61811b659c8" providerId="ADAL" clId="{50EFA7BA-B193-4AFE-BAD5-2A2FE0F1D698}" dt="2021-07-11T11:32:47.590" v="1544" actId="1076"/>
          <ac:spMkLst>
            <pc:docMk/>
            <pc:sldMk cId="894561535" sldId="269"/>
            <ac:spMk id="8" creationId="{0172AAC7-524B-4B19-A722-4930D901A7D2}"/>
          </ac:spMkLst>
        </pc:spChg>
        <pc:spChg chg="add del mod">
          <ac:chgData name="박형준" userId="3c83277e-4177-4ab1-a853-d61811b659c8" providerId="ADAL" clId="{50EFA7BA-B193-4AFE-BAD5-2A2FE0F1D698}" dt="2021-07-11T11:25:55.697" v="1486" actId="478"/>
          <ac:spMkLst>
            <pc:docMk/>
            <pc:sldMk cId="894561535" sldId="269"/>
            <ac:spMk id="9" creationId="{7C3F77DE-AB1A-4761-9143-ED33EC7E82AB}"/>
          </ac:spMkLst>
        </pc:spChg>
        <pc:spChg chg="add del mod">
          <ac:chgData name="박형준" userId="3c83277e-4177-4ab1-a853-d61811b659c8" providerId="ADAL" clId="{50EFA7BA-B193-4AFE-BAD5-2A2FE0F1D698}" dt="2021-07-11T11:29:10.842" v="1499" actId="478"/>
          <ac:spMkLst>
            <pc:docMk/>
            <pc:sldMk cId="894561535" sldId="269"/>
            <ac:spMk id="12" creationId="{7A5C1810-20FB-4CCB-A42D-6C1E3391F439}"/>
          </ac:spMkLst>
        </pc:spChg>
        <pc:spChg chg="add mod">
          <ac:chgData name="박형준" userId="3c83277e-4177-4ab1-a853-d61811b659c8" providerId="ADAL" clId="{50EFA7BA-B193-4AFE-BAD5-2A2FE0F1D698}" dt="2021-07-11T11:31:36.301" v="1529" actId="1038"/>
          <ac:spMkLst>
            <pc:docMk/>
            <pc:sldMk cId="894561535" sldId="269"/>
            <ac:spMk id="13" creationId="{9FDD8930-BBDC-4E33-9608-4373A77032E1}"/>
          </ac:spMkLst>
        </pc:spChg>
        <pc:spChg chg="add mod">
          <ac:chgData name="박형준" userId="3c83277e-4177-4ab1-a853-d61811b659c8" providerId="ADAL" clId="{50EFA7BA-B193-4AFE-BAD5-2A2FE0F1D698}" dt="2021-07-11T11:31:36.301" v="1529" actId="1038"/>
          <ac:spMkLst>
            <pc:docMk/>
            <pc:sldMk cId="894561535" sldId="269"/>
            <ac:spMk id="14" creationId="{3FD0B1BF-1E85-45B3-9CA9-33A1C528E8EB}"/>
          </ac:spMkLst>
        </pc:spChg>
        <pc:spChg chg="add mod">
          <ac:chgData name="박형준" userId="3c83277e-4177-4ab1-a853-d61811b659c8" providerId="ADAL" clId="{50EFA7BA-B193-4AFE-BAD5-2A2FE0F1D698}" dt="2021-07-11T11:32:39.684" v="1543" actId="1076"/>
          <ac:spMkLst>
            <pc:docMk/>
            <pc:sldMk cId="894561535" sldId="269"/>
            <ac:spMk id="15" creationId="{C0812CAC-0C40-46C0-8C1C-DD41ACA86708}"/>
          </ac:spMkLst>
        </pc:spChg>
        <pc:cxnChg chg="add del mod">
          <ac:chgData name="박형준" userId="3c83277e-4177-4ab1-a853-d61811b659c8" providerId="ADAL" clId="{50EFA7BA-B193-4AFE-BAD5-2A2FE0F1D698}" dt="2021-07-11T11:26:13.747" v="1489" actId="478"/>
          <ac:cxnSpMkLst>
            <pc:docMk/>
            <pc:sldMk cId="894561535" sldId="269"/>
            <ac:cxnSpMk id="11" creationId="{4DAA4911-3484-4C72-9824-EF47F2D24267}"/>
          </ac:cxnSpMkLst>
        </pc:cxnChg>
      </pc:sldChg>
      <pc:sldChg chg="delSp modSp add mod ord delAnim">
        <pc:chgData name="박형준" userId="3c83277e-4177-4ab1-a853-d61811b659c8" providerId="ADAL" clId="{50EFA7BA-B193-4AFE-BAD5-2A2FE0F1D698}" dt="2021-07-11T11:48:16.324" v="1690" actId="478"/>
        <pc:sldMkLst>
          <pc:docMk/>
          <pc:sldMk cId="1103921154" sldId="270"/>
        </pc:sldMkLst>
        <pc:spChg chg="del mod">
          <ac:chgData name="박형준" userId="3c83277e-4177-4ab1-a853-d61811b659c8" providerId="ADAL" clId="{50EFA7BA-B193-4AFE-BAD5-2A2FE0F1D698}" dt="2021-07-11T11:48:16.324" v="1690" actId="478"/>
          <ac:spMkLst>
            <pc:docMk/>
            <pc:sldMk cId="1103921154" sldId="270"/>
            <ac:spMk id="7" creationId="{CA445417-8D3C-459F-B89D-DF3F9B93CC98}"/>
          </ac:spMkLst>
        </pc:spChg>
      </pc:sldChg>
      <pc:sldChg chg="addSp delSp modSp new mod">
        <pc:chgData name="박형준" userId="3c83277e-4177-4ab1-a853-d61811b659c8" providerId="ADAL" clId="{50EFA7BA-B193-4AFE-BAD5-2A2FE0F1D698}" dt="2021-07-12T00:26:44.300" v="1908" actId="1076"/>
        <pc:sldMkLst>
          <pc:docMk/>
          <pc:sldMk cId="2257789874" sldId="272"/>
        </pc:sldMkLst>
        <pc:spChg chg="del">
          <ac:chgData name="박형준" userId="3c83277e-4177-4ab1-a853-d61811b659c8" providerId="ADAL" clId="{50EFA7BA-B193-4AFE-BAD5-2A2FE0F1D698}" dt="2021-07-12T00:21:30.608" v="1692" actId="478"/>
          <ac:spMkLst>
            <pc:docMk/>
            <pc:sldMk cId="2257789874" sldId="272"/>
            <ac:spMk id="2" creationId="{C1DD7CAA-906D-4501-BA1E-CD8D95BBE1CE}"/>
          </ac:spMkLst>
        </pc:spChg>
        <pc:spChg chg="del">
          <ac:chgData name="박형준" userId="3c83277e-4177-4ab1-a853-d61811b659c8" providerId="ADAL" clId="{50EFA7BA-B193-4AFE-BAD5-2A2FE0F1D698}" dt="2021-07-12T00:21:30.608" v="1692" actId="478"/>
          <ac:spMkLst>
            <pc:docMk/>
            <pc:sldMk cId="2257789874" sldId="272"/>
            <ac:spMk id="3" creationId="{A837927F-E9A7-4D8F-9007-049978AD9F1F}"/>
          </ac:spMkLst>
        </pc:spChg>
        <pc:spChg chg="add mod">
          <ac:chgData name="박형준" userId="3c83277e-4177-4ab1-a853-d61811b659c8" providerId="ADAL" clId="{50EFA7BA-B193-4AFE-BAD5-2A2FE0F1D698}" dt="2021-07-12T00:26:44.300" v="1908" actId="1076"/>
          <ac:spMkLst>
            <pc:docMk/>
            <pc:sldMk cId="2257789874" sldId="272"/>
            <ac:spMk id="4" creationId="{1A11BF68-3F51-4EA2-AA23-C6CA82E0C9F8}"/>
          </ac:spMkLst>
        </pc:spChg>
        <pc:spChg chg="add mod">
          <ac:chgData name="박형준" userId="3c83277e-4177-4ab1-a853-d61811b659c8" providerId="ADAL" clId="{50EFA7BA-B193-4AFE-BAD5-2A2FE0F1D698}" dt="2021-07-12T00:26:37.742" v="1906" actId="1076"/>
          <ac:spMkLst>
            <pc:docMk/>
            <pc:sldMk cId="2257789874" sldId="272"/>
            <ac:spMk id="5" creationId="{68E5CC59-AB14-4BE9-9445-EE6742236F57}"/>
          </ac:spMkLst>
        </pc:spChg>
        <pc:picChg chg="add del mod modCrop">
          <ac:chgData name="박형준" userId="3c83277e-4177-4ab1-a853-d61811b659c8" providerId="ADAL" clId="{50EFA7BA-B193-4AFE-BAD5-2A2FE0F1D698}" dt="2021-07-12T00:26:28.753" v="1903" actId="478"/>
          <ac:picMkLst>
            <pc:docMk/>
            <pc:sldMk cId="2257789874" sldId="272"/>
            <ac:picMk id="7" creationId="{0621DDD3-020F-43A5-837F-2B7AA128D0CE}"/>
          </ac:picMkLst>
        </pc:picChg>
        <pc:picChg chg="add del mod modCrop">
          <ac:chgData name="박형준" userId="3c83277e-4177-4ab1-a853-d61811b659c8" providerId="ADAL" clId="{50EFA7BA-B193-4AFE-BAD5-2A2FE0F1D698}" dt="2021-07-12T00:26:29.208" v="1904" actId="478"/>
          <ac:picMkLst>
            <pc:docMk/>
            <pc:sldMk cId="2257789874" sldId="272"/>
            <ac:picMk id="9" creationId="{F0CB3307-E414-4DAA-B115-8294938F94A6}"/>
          </ac:picMkLst>
        </pc:picChg>
      </pc:sldChg>
      <pc:sldChg chg="addSp delSp modSp add mod">
        <pc:chgData name="박형준" userId="3c83277e-4177-4ab1-a853-d61811b659c8" providerId="ADAL" clId="{50EFA7BA-B193-4AFE-BAD5-2A2FE0F1D698}" dt="2021-07-12T00:28:22.537" v="1928" actId="1076"/>
        <pc:sldMkLst>
          <pc:docMk/>
          <pc:sldMk cId="866729167" sldId="273"/>
        </pc:sldMkLst>
        <pc:spChg chg="del">
          <ac:chgData name="박형준" userId="3c83277e-4177-4ab1-a853-d61811b659c8" providerId="ADAL" clId="{50EFA7BA-B193-4AFE-BAD5-2A2FE0F1D698}" dt="2021-07-12T00:26:50.933" v="1910" actId="478"/>
          <ac:spMkLst>
            <pc:docMk/>
            <pc:sldMk cId="866729167" sldId="273"/>
            <ac:spMk id="4" creationId="{1A11BF68-3F51-4EA2-AA23-C6CA82E0C9F8}"/>
          </ac:spMkLst>
        </pc:spChg>
        <pc:spChg chg="del">
          <ac:chgData name="박형준" userId="3c83277e-4177-4ab1-a853-d61811b659c8" providerId="ADAL" clId="{50EFA7BA-B193-4AFE-BAD5-2A2FE0F1D698}" dt="2021-07-12T00:26:49.457" v="1909" actId="478"/>
          <ac:spMkLst>
            <pc:docMk/>
            <pc:sldMk cId="866729167" sldId="273"/>
            <ac:spMk id="5" creationId="{68E5CC59-AB14-4BE9-9445-EE6742236F57}"/>
          </ac:spMkLst>
        </pc:spChg>
        <pc:picChg chg="add del">
          <ac:chgData name="박형준" userId="3c83277e-4177-4ab1-a853-d61811b659c8" providerId="ADAL" clId="{50EFA7BA-B193-4AFE-BAD5-2A2FE0F1D698}" dt="2021-07-12T00:26:23.224" v="1902" actId="478"/>
          <ac:picMkLst>
            <pc:docMk/>
            <pc:sldMk cId="866729167" sldId="273"/>
            <ac:picMk id="7" creationId="{0621DDD3-020F-43A5-837F-2B7AA128D0CE}"/>
          </ac:picMkLst>
        </pc:picChg>
        <pc:picChg chg="add del mod">
          <ac:chgData name="박형준" userId="3c83277e-4177-4ab1-a853-d61811b659c8" providerId="ADAL" clId="{50EFA7BA-B193-4AFE-BAD5-2A2FE0F1D698}" dt="2021-07-12T00:27:04.054" v="1914" actId="1076"/>
          <ac:picMkLst>
            <pc:docMk/>
            <pc:sldMk cId="866729167" sldId="273"/>
            <ac:picMk id="9" creationId="{F0CB3307-E414-4DAA-B115-8294938F94A6}"/>
          </ac:picMkLst>
        </pc:picChg>
        <pc:cxnChg chg="add mod">
          <ac:chgData name="박형준" userId="3c83277e-4177-4ab1-a853-d61811b659c8" providerId="ADAL" clId="{50EFA7BA-B193-4AFE-BAD5-2A2FE0F1D698}" dt="2021-07-12T00:27:56.386" v="1919" actId="1076"/>
          <ac:cxnSpMkLst>
            <pc:docMk/>
            <pc:sldMk cId="866729167" sldId="273"/>
            <ac:cxnSpMk id="3" creationId="{2AAFCDEE-39E1-47A3-A1C2-39BDF9DD67F8}"/>
          </ac:cxnSpMkLst>
        </pc:cxnChg>
        <pc:cxnChg chg="add mod">
          <ac:chgData name="박형준" userId="3c83277e-4177-4ab1-a853-d61811b659c8" providerId="ADAL" clId="{50EFA7BA-B193-4AFE-BAD5-2A2FE0F1D698}" dt="2021-07-12T00:28:12.397" v="1924" actId="14100"/>
          <ac:cxnSpMkLst>
            <pc:docMk/>
            <pc:sldMk cId="866729167" sldId="273"/>
            <ac:cxnSpMk id="8" creationId="{B4345BCE-01D4-4229-8E23-AB5CC29B626F}"/>
          </ac:cxnSpMkLst>
        </pc:cxnChg>
        <pc:cxnChg chg="add mod">
          <ac:chgData name="박형준" userId="3c83277e-4177-4ab1-a853-d61811b659c8" providerId="ADAL" clId="{50EFA7BA-B193-4AFE-BAD5-2A2FE0F1D698}" dt="2021-07-12T00:28:22.537" v="1928" actId="1076"/>
          <ac:cxnSpMkLst>
            <pc:docMk/>
            <pc:sldMk cId="866729167" sldId="273"/>
            <ac:cxnSpMk id="10" creationId="{E7E8C68E-FB9B-4AA2-BC19-50B4E0DDE8AA}"/>
          </ac:cxnSpMkLst>
        </pc:cxnChg>
      </pc:sldChg>
      <pc:sldChg chg="add del">
        <pc:chgData name="박형준" userId="3c83277e-4177-4ab1-a853-d61811b659c8" providerId="ADAL" clId="{50EFA7BA-B193-4AFE-BAD5-2A2FE0F1D698}" dt="2021-07-12T00:27:58.573" v="1921"/>
        <pc:sldMkLst>
          <pc:docMk/>
          <pc:sldMk cId="1314955412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B241C-F283-4667-9239-659B4B78DDE8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D0435-15BC-46D9-BF99-12C5F3361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5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D0435-15BC-46D9-BF99-12C5F3361D3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95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D0435-15BC-46D9-BF99-12C5F3361D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02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D0435-15BC-46D9-BF99-12C5F3361D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71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6040C-FDF0-4334-9095-BCA75F43A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08D4CF-EE37-4CB5-B5CA-B15C072C8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CFD48-769D-4C1D-8A18-5C65AD6FC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31C79-4F8B-40C0-B294-7249533A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91AF9-0B0F-45DC-87C2-A2109D7C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0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3E7F7-F087-425B-8220-F035C04D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0EF379-514F-4221-87BC-5156D12CA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3795A-D21F-4450-AA92-CAD821CA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B76C4-FB07-4583-97B0-C2633EA4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917D35-54A1-47FC-AE97-AA2ACA7E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0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59B47B-ED69-45C7-ABE3-1FB051D10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97B128-376B-4DF3-9BD5-EF24982B4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79C4E-2D36-4311-A8CE-7FCFE3BD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5E7AE-C2E9-49E8-B022-7FE0866F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1FFF5-5401-43F5-A7BA-225493E6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78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10A41-2513-4560-8195-90DCF799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47726-112C-4C21-BD26-4C3FD881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813F4-2BB8-49E5-8F9D-D18B1A4D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21A25F-82EF-4124-BC90-10667866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5F08F-5F18-4B4A-BC49-C3EA0DF0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25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0BA60-5937-4AE3-B8AC-5B986430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642128-4198-45E5-98AA-C828812F6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7E26C-E3C4-475E-B7A4-4661B478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55DF1-4F5B-4464-9E6C-109AADCD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C320D-0754-40C9-81F6-9FDFC0E0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8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51532-C1BD-4744-8DBD-09861242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2812C-AD8E-4408-981C-09BBD7E0D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44646-D9BE-4AB3-AE27-CC47F265C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E7980B-0A3D-427D-822C-3575FE13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443F19-E85C-4187-9D98-0C32D64E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5B695-3157-4693-8E97-99F0C9E4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C373D-1023-480A-9E31-5A5ADD95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055EB-886A-40B8-A4C2-3D51893F4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9D0FB-8C66-41DE-851B-A11D12E4B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456008-E8E6-4F4C-882B-B782A4CB1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78D75D-1224-4843-9216-FF0CCA180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C1BCE7-14EB-4955-873B-773FF7E3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5D9F12-593E-4AD7-A504-0CBFD8D3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229E36-9C0C-4990-8FED-2451D14A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5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AF8CA-4941-4310-86E0-B086B63E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054A03-B6FE-493F-B571-80AC0416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825A4C-6AC8-43E2-9BCD-11046C9E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1A97A6-9261-498E-8114-B1D01615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58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0DE382-41A3-418A-95F5-B7D736CD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38DCAB-8188-4C5C-AC3F-4FE3D78F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246897-4384-4490-9B73-3C612B71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5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F0539-CBE5-4CB2-BD19-2D3E3BE5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B2C4F-DC7B-4EA2-9A83-860B00956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29A4C3-EB72-4454-87DB-78A2F7C7C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69CD3-7105-448C-B45E-838B22E0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124393-B466-49D3-81FD-D7A8E171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916EFC-F4A7-4D08-A42A-82A6DBB1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10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C18D3-E5D8-4474-A488-1FAA9D72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E3D1D3-2F24-4576-8C1F-3118F47F1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8D6AFC-9E37-4E9C-BF54-1ADCFF1FB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A4E05-FA79-46EC-87CA-550D53D0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C403-F391-4DE9-BFB3-8E02E06AFCF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1C314-1161-4605-B97B-A160F5B3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32C6D0-9E79-4AD5-A229-E834CF10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01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ECF763-DFAF-40FF-9668-133EB9E3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4308C-6EA6-4B57-81BA-989F765A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9E8FD-AECC-445C-8EFF-6A2FEB5A6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9C403-F391-4DE9-BFB3-8E02E06AFCF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92396-FB14-49E9-8D01-F5ABBE741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3102C-2B92-4B7F-96CC-14A1876BD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C3486-CAE1-4FEF-9BAF-E3003B237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4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jpeg"/><Relationship Id="rId7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09800" y="2815216"/>
            <a:ext cx="7772400" cy="1224153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5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</a:t>
            </a:r>
            <a:r>
              <a:rPr lang="ko-KR" altLang="en-US" sz="8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배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달</a:t>
            </a:r>
            <a:r>
              <a:rPr lang="ko-KR" altLang="en-US" sz="8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천</a:t>
            </a:r>
            <a:r>
              <a:rPr lang="ko-KR" altLang="en-US" sz="5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76379" y="5435049"/>
            <a:ext cx="2349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김주호  박형준  안상근 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515576C-F80A-4A73-BAA8-884DE64A80B7}"/>
              </a:ext>
            </a:extLst>
          </p:cNvPr>
          <p:cNvSpPr/>
          <p:nvPr/>
        </p:nvSpPr>
        <p:spPr>
          <a:xfrm>
            <a:off x="5159870" y="2780910"/>
            <a:ext cx="144020" cy="144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CD6E179-9AF4-46F0-AC54-DCA5C5AA7DBE}"/>
              </a:ext>
            </a:extLst>
          </p:cNvPr>
          <p:cNvSpPr/>
          <p:nvPr/>
        </p:nvSpPr>
        <p:spPr>
          <a:xfrm>
            <a:off x="6456050" y="2784442"/>
            <a:ext cx="144020" cy="144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11BF68-3F51-4EA2-AA23-C6CA82E0C9F8}"/>
              </a:ext>
            </a:extLst>
          </p:cNvPr>
          <p:cNvSpPr txBox="1"/>
          <p:nvPr/>
        </p:nvSpPr>
        <p:spPr>
          <a:xfrm>
            <a:off x="3401992" y="2439159"/>
            <a:ext cx="5388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배달 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+ 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음식이름 으로 검색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5CC59-AB14-4BE9-9445-EE6742236F57}"/>
              </a:ext>
            </a:extLst>
          </p:cNvPr>
          <p:cNvSpPr txBox="1"/>
          <p:nvPr/>
        </p:nvSpPr>
        <p:spPr>
          <a:xfrm>
            <a:off x="4473600" y="3429000"/>
            <a:ext cx="3244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더 많은 글 수집</a:t>
            </a:r>
          </a:p>
        </p:txBody>
      </p:sp>
    </p:spTree>
    <p:extLst>
      <p:ext uri="{BB962C8B-B14F-4D97-AF65-F5344CB8AC3E}">
        <p14:creationId xmlns:p14="http://schemas.microsoft.com/office/powerpoint/2010/main" val="2257789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621DDD3-020F-43A5-837F-2B7AA128D0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36"/>
          <a:stretch/>
        </p:blipFill>
        <p:spPr>
          <a:xfrm>
            <a:off x="145367" y="0"/>
            <a:ext cx="5950632" cy="685800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0CB3307-E414-4DAA-B115-8294938F94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"/>
          <a:stretch/>
        </p:blipFill>
        <p:spPr>
          <a:xfrm>
            <a:off x="6235312" y="0"/>
            <a:ext cx="6185603" cy="6729043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AAFCDEE-39E1-47A3-A1C2-39BDF9DD67F8}"/>
              </a:ext>
            </a:extLst>
          </p:cNvPr>
          <p:cNvCxnSpPr/>
          <p:nvPr/>
        </p:nvCxnSpPr>
        <p:spPr>
          <a:xfrm>
            <a:off x="1074199" y="3429000"/>
            <a:ext cx="568171" cy="0"/>
          </a:xfrm>
          <a:prstGeom prst="line">
            <a:avLst/>
          </a:prstGeom>
          <a:ln w="28575">
            <a:solidFill>
              <a:srgbClr val="F94E3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4345BCE-01D4-4229-8E23-AB5CC29B626F}"/>
              </a:ext>
            </a:extLst>
          </p:cNvPr>
          <p:cNvCxnSpPr>
            <a:cxnSpLocks/>
          </p:cNvCxnSpPr>
          <p:nvPr/>
        </p:nvCxnSpPr>
        <p:spPr>
          <a:xfrm>
            <a:off x="241178" y="5019583"/>
            <a:ext cx="983940" cy="0"/>
          </a:xfrm>
          <a:prstGeom prst="line">
            <a:avLst/>
          </a:prstGeom>
          <a:ln w="28575">
            <a:solidFill>
              <a:srgbClr val="F94E3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7E8C68E-FB9B-4AA2-BC19-50B4E0DDE8AA}"/>
              </a:ext>
            </a:extLst>
          </p:cNvPr>
          <p:cNvCxnSpPr>
            <a:cxnSpLocks/>
          </p:cNvCxnSpPr>
          <p:nvPr/>
        </p:nvCxnSpPr>
        <p:spPr>
          <a:xfrm>
            <a:off x="2089213" y="6592410"/>
            <a:ext cx="520822" cy="0"/>
          </a:xfrm>
          <a:prstGeom prst="line">
            <a:avLst/>
          </a:prstGeom>
          <a:ln w="28575">
            <a:solidFill>
              <a:srgbClr val="F94E3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729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26B3CD-89A3-41C6-80DB-A9A58744AD76}"/>
              </a:ext>
            </a:extLst>
          </p:cNvPr>
          <p:cNvGrpSpPr/>
          <p:nvPr/>
        </p:nvGrpSpPr>
        <p:grpSpPr>
          <a:xfrm>
            <a:off x="852793" y="400801"/>
            <a:ext cx="3067050" cy="6096000"/>
            <a:chOff x="852793" y="400801"/>
            <a:chExt cx="3067050" cy="6096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6BF6CD8-0D86-4514-893F-A4EEEA514CD3}"/>
                </a:ext>
              </a:extLst>
            </p:cNvPr>
            <p:cNvSpPr/>
            <p:nvPr/>
          </p:nvSpPr>
          <p:spPr>
            <a:xfrm>
              <a:off x="1122685" y="1113717"/>
              <a:ext cx="2564652" cy="4640925"/>
            </a:xfrm>
            <a:prstGeom prst="rect">
              <a:avLst/>
            </a:prstGeom>
            <a:solidFill>
              <a:srgbClr val="00C2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30" name="Picture 6" descr="Android bars - Material Design">
              <a:extLst>
                <a:ext uri="{FF2B5EF4-FFF2-40B4-BE49-F238E27FC236}">
                  <a16:creationId xmlns:a16="http://schemas.microsoft.com/office/drawing/2014/main" id="{E49237DD-FFDA-4BA2-9EA9-C9E0D2BF62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685" y="5754643"/>
              <a:ext cx="2564652" cy="341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04C4803-98C2-4A49-AE2C-F34B4C825FA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54789" y="2407245"/>
              <a:ext cx="1463061" cy="2014238"/>
              <a:chOff x="3129702" y="494124"/>
              <a:chExt cx="2850036" cy="3851636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AE9B805A-EF45-4ADA-9578-41636931E92B}"/>
                  </a:ext>
                </a:extLst>
              </p:cNvPr>
              <p:cNvSpPr/>
              <p:nvPr/>
            </p:nvSpPr>
            <p:spPr>
              <a:xfrm>
                <a:off x="3129702" y="494124"/>
                <a:ext cx="2850036" cy="385163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2E354871-EA2C-4F79-869F-6C64AEEE1E26}"/>
                  </a:ext>
                </a:extLst>
              </p:cNvPr>
              <p:cNvSpPr/>
              <p:nvPr/>
            </p:nvSpPr>
            <p:spPr>
              <a:xfrm>
                <a:off x="3129702" y="494124"/>
                <a:ext cx="2850036" cy="2850038"/>
              </a:xfrm>
              <a:custGeom>
                <a:avLst/>
                <a:gdLst>
                  <a:gd name="connsiteX0" fmla="*/ 475016 w 2850037"/>
                  <a:gd name="connsiteY0" fmla="*/ 0 h 2850036"/>
                  <a:gd name="connsiteX1" fmla="*/ 2375021 w 2850037"/>
                  <a:gd name="connsiteY1" fmla="*/ 0 h 2850036"/>
                  <a:gd name="connsiteX2" fmla="*/ 2850037 w 2850037"/>
                  <a:gd name="connsiteY2" fmla="*/ 475016 h 2850036"/>
                  <a:gd name="connsiteX3" fmla="*/ 2850037 w 2850037"/>
                  <a:gd name="connsiteY3" fmla="*/ 1351174 h 2850036"/>
                  <a:gd name="connsiteX4" fmla="*/ 2850037 w 2850037"/>
                  <a:gd name="connsiteY4" fmla="*/ 2375020 h 2850036"/>
                  <a:gd name="connsiteX5" fmla="*/ 2850037 w 2850037"/>
                  <a:gd name="connsiteY5" fmla="*/ 2850036 h 2850036"/>
                  <a:gd name="connsiteX6" fmla="*/ 2375021 w 2850037"/>
                  <a:gd name="connsiteY6" fmla="*/ 2850036 h 2850036"/>
                  <a:gd name="connsiteX7" fmla="*/ 475016 w 2850037"/>
                  <a:gd name="connsiteY7" fmla="*/ 2850036 h 2850036"/>
                  <a:gd name="connsiteX8" fmla="*/ 0 w 2850037"/>
                  <a:gd name="connsiteY8" fmla="*/ 2850036 h 2850036"/>
                  <a:gd name="connsiteX9" fmla="*/ 0 w 2850037"/>
                  <a:gd name="connsiteY9" fmla="*/ 2375020 h 2850036"/>
                  <a:gd name="connsiteX10" fmla="*/ 0 w 2850037"/>
                  <a:gd name="connsiteY10" fmla="*/ 1351174 h 2850036"/>
                  <a:gd name="connsiteX11" fmla="*/ 0 w 2850037"/>
                  <a:gd name="connsiteY11" fmla="*/ 475016 h 2850036"/>
                  <a:gd name="connsiteX12" fmla="*/ 475016 w 2850037"/>
                  <a:gd name="connsiteY12" fmla="*/ 0 h 2850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50037" h="2850036">
                    <a:moveTo>
                      <a:pt x="475016" y="0"/>
                    </a:moveTo>
                    <a:lnTo>
                      <a:pt x="2375021" y="0"/>
                    </a:lnTo>
                    <a:cubicBezTo>
                      <a:pt x="2637365" y="0"/>
                      <a:pt x="2850037" y="212672"/>
                      <a:pt x="2850037" y="475016"/>
                    </a:cubicBezTo>
                    <a:lnTo>
                      <a:pt x="2850037" y="1351174"/>
                    </a:lnTo>
                    <a:lnTo>
                      <a:pt x="2850037" y="2375020"/>
                    </a:lnTo>
                    <a:lnTo>
                      <a:pt x="2850037" y="2850036"/>
                    </a:lnTo>
                    <a:lnTo>
                      <a:pt x="2375021" y="2850036"/>
                    </a:lnTo>
                    <a:lnTo>
                      <a:pt x="475016" y="2850036"/>
                    </a:lnTo>
                    <a:lnTo>
                      <a:pt x="0" y="2850036"/>
                    </a:lnTo>
                    <a:lnTo>
                      <a:pt x="0" y="2375020"/>
                    </a:lnTo>
                    <a:lnTo>
                      <a:pt x="0" y="1351174"/>
                    </a:lnTo>
                    <a:lnTo>
                      <a:pt x="0" y="475016"/>
                    </a:lnTo>
                    <a:cubicBezTo>
                      <a:pt x="0" y="212672"/>
                      <a:pt x="212672" y="0"/>
                      <a:pt x="475016" y="0"/>
                    </a:cubicBezTo>
                    <a:close/>
                  </a:path>
                </a:pathLst>
              </a:custGeom>
              <a:blipFill dpi="0" rotWithShape="1">
                <a:blip r:embed="rId3">
                  <a:alphaModFix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837FF5-5C5A-4A31-B2AC-087CE1F0151B}"/>
                  </a:ext>
                </a:extLst>
              </p:cNvPr>
              <p:cNvSpPr txBox="1"/>
              <p:nvPr/>
            </p:nvSpPr>
            <p:spPr>
              <a:xfrm>
                <a:off x="3909448" y="3386477"/>
                <a:ext cx="1414693" cy="88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치킨</a:t>
                </a:r>
              </a:p>
            </p:txBody>
          </p:sp>
        </p:grpSp>
        <p:pic>
          <p:nvPicPr>
            <p:cNvPr id="1036" name="Picture 12" descr="Status Bar Png - Android Status Bar Png | Full Size PNG Download | SeekPNG">
              <a:extLst>
                <a:ext uri="{FF2B5EF4-FFF2-40B4-BE49-F238E27FC236}">
                  <a16:creationId xmlns:a16="http://schemas.microsoft.com/office/drawing/2014/main" id="{D56CF778-6BEB-49BE-AA59-394E1B7A63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4" t="79713" b="-1"/>
            <a:stretch/>
          </p:blipFill>
          <p:spPr bwMode="auto">
            <a:xfrm>
              <a:off x="1122685" y="895350"/>
              <a:ext cx="2564652" cy="21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amsung Mobile Mockup | Mobile mockup, Samsung mobile, Mobile phone logo">
              <a:extLst>
                <a:ext uri="{FF2B5EF4-FFF2-40B4-BE49-F238E27FC236}">
                  <a16:creationId xmlns:a16="http://schemas.microsoft.com/office/drawing/2014/main" id="{98CAFAE9-1A21-4E3F-8F04-ECCC7FA7C3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49" r="26338"/>
            <a:stretch/>
          </p:blipFill>
          <p:spPr bwMode="auto">
            <a:xfrm>
              <a:off x="852793" y="400801"/>
              <a:ext cx="3067050" cy="60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Youtube Like Button PNG Images, Transparent Youtube Like Button Image  Download - PNGitem">
              <a:extLst>
                <a:ext uri="{FF2B5EF4-FFF2-40B4-BE49-F238E27FC236}">
                  <a16:creationId xmlns:a16="http://schemas.microsoft.com/office/drawing/2014/main" id="{F489D858-03F7-4C0C-B383-DDA0A5FE1F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alphaModFix amt="8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429" b="93571" l="7047" r="92282">
                          <a14:foregroundMark x1="22819" y1="70357" x2="22819" y2="70357"/>
                          <a14:foregroundMark x1="30537" y1="49643" x2="30537" y2="49643"/>
                          <a14:foregroundMark x1="42282" y1="40000" x2="42282" y2="40000"/>
                          <a14:foregroundMark x1="52349" y1="18214" x2="52349" y2="18214"/>
                          <a14:foregroundMark x1="56376" y1="8214" x2="56376" y2="8214"/>
                          <a14:foregroundMark x1="23154" y1="71071" x2="23154" y2="71071"/>
                          <a14:foregroundMark x1="21812" y1="64643" x2="21812" y2="64643"/>
                          <a14:foregroundMark x1="51342" y1="64643" x2="51342" y2="64643"/>
                          <a14:foregroundMark x1="49664" y1="57500" x2="49664" y2="57500"/>
                          <a14:foregroundMark x1="67114" y1="59643" x2="67114" y2="59643"/>
                          <a14:foregroundMark x1="69128" y1="73571" x2="69128" y2="73571"/>
                          <a14:foregroundMark x1="46644" y1="76786" x2="55369" y2="60357"/>
                          <a14:foregroundMark x1="65772" y1="76786" x2="37584" y2="63571"/>
                          <a14:foregroundMark x1="61745" y1="62143" x2="61745" y2="62143"/>
                          <a14:foregroundMark x1="71141" y1="62500" x2="71141" y2="62500"/>
                          <a14:foregroundMark x1="45638" y1="60000" x2="45638" y2="60000"/>
                          <a14:foregroundMark x1="45638" y1="58214" x2="47315" y2="56071"/>
                          <a14:foregroundMark x1="51678" y1="47500" x2="51678" y2="47500"/>
                          <a14:foregroundMark x1="55705" y1="44643" x2="56376" y2="41786"/>
                          <a14:foregroundMark x1="57718" y1="34286" x2="57718" y2="32500"/>
                          <a14:foregroundMark x1="58389" y1="13214" x2="42282" y2="78571"/>
                          <a14:foregroundMark x1="15436" y1="51429" x2="14765" y2="82500"/>
                          <a14:foregroundMark x1="14765" y1="82500" x2="26174" y2="51786"/>
                          <a14:foregroundMark x1="26174" y1="51786" x2="17450" y2="54643"/>
                          <a14:foregroundMark x1="35906" y1="79643" x2="60403" y2="86071"/>
                          <a14:foregroundMark x1="60403" y1="86071" x2="82550" y2="62500"/>
                          <a14:foregroundMark x1="82550" y1="62500" x2="58054" y2="57143"/>
                          <a14:foregroundMark x1="58054" y1="57143" x2="55034" y2="57500"/>
                          <a14:foregroundMark x1="85906" y1="45000" x2="88926" y2="63214"/>
                          <a14:foregroundMark x1="88926" y1="63214" x2="82550" y2="81786"/>
                          <a14:foregroundMark x1="82550" y1="81786" x2="59060" y2="91786"/>
                          <a14:foregroundMark x1="59060" y1="91786" x2="36577" y2="91071"/>
                          <a14:foregroundMark x1="36577" y1="91071" x2="30201" y2="87857"/>
                          <a14:foregroundMark x1="43289" y1="92857" x2="68792" y2="91786"/>
                          <a14:foregroundMark x1="68792" y1="91786" x2="83221" y2="81786"/>
                          <a14:foregroundMark x1="7383" y1="46429" x2="28523" y2="49286"/>
                          <a14:foregroundMark x1="28523" y1="49286" x2="25168" y2="93214"/>
                          <a14:foregroundMark x1="25168" y1="93214" x2="7718" y2="85357"/>
                          <a14:foregroundMark x1="7718" y1="85357" x2="8054" y2="45714"/>
                          <a14:foregroundMark x1="30537" y1="51071" x2="51342" y2="27500"/>
                          <a14:foregroundMark x1="51342" y1="27500" x2="56040" y2="18214"/>
                          <a14:foregroundMark x1="48322" y1="28929" x2="53020" y2="6429"/>
                          <a14:foregroundMark x1="91946" y1="45714" x2="92953" y2="51071"/>
                          <a14:foregroundMark x1="62416" y1="60357" x2="69799" y2="53214"/>
                          <a14:foregroundMark x1="7047" y1="87500" x2="9732" y2="91071"/>
                          <a14:foregroundMark x1="11409" y1="93214" x2="20805" y2="91429"/>
                          <a14:foregroundMark x1="73826" y1="93571" x2="81879" y2="84643"/>
                          <a14:backgroundMark x1="4362" y1="95714" x2="4362" y2="957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598" y="4772145"/>
              <a:ext cx="347869" cy="326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4" descr="Youtube Like Button PNG Images, Transparent Youtube Like Button Image  Download - PNGitem">
              <a:extLst>
                <a:ext uri="{FF2B5EF4-FFF2-40B4-BE49-F238E27FC236}">
                  <a16:creationId xmlns:a16="http://schemas.microsoft.com/office/drawing/2014/main" id="{A2E006CB-589A-48A2-8889-6A55CC79AE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alphaModFix amt="8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429" b="93571" l="7047" r="92282">
                          <a14:foregroundMark x1="22819" y1="70357" x2="22819" y2="70357"/>
                          <a14:foregroundMark x1="30537" y1="49643" x2="30537" y2="49643"/>
                          <a14:foregroundMark x1="42282" y1="40000" x2="42282" y2="40000"/>
                          <a14:foregroundMark x1="52349" y1="18214" x2="52349" y2="18214"/>
                          <a14:foregroundMark x1="56376" y1="8214" x2="56376" y2="8214"/>
                          <a14:foregroundMark x1="23154" y1="71071" x2="23154" y2="71071"/>
                          <a14:foregroundMark x1="21812" y1="64643" x2="21812" y2="64643"/>
                          <a14:foregroundMark x1="51342" y1="64643" x2="51342" y2="64643"/>
                          <a14:foregroundMark x1="49664" y1="57500" x2="49664" y2="57500"/>
                          <a14:foregroundMark x1="67114" y1="59643" x2="67114" y2="59643"/>
                          <a14:foregroundMark x1="69128" y1="73571" x2="69128" y2="73571"/>
                          <a14:foregroundMark x1="46644" y1="76786" x2="55369" y2="60357"/>
                          <a14:foregroundMark x1="65772" y1="76786" x2="37584" y2="63571"/>
                          <a14:foregroundMark x1="61745" y1="62143" x2="61745" y2="62143"/>
                          <a14:foregroundMark x1="71141" y1="62500" x2="71141" y2="62500"/>
                          <a14:foregroundMark x1="45638" y1="60000" x2="45638" y2="60000"/>
                          <a14:foregroundMark x1="45638" y1="58214" x2="47315" y2="56071"/>
                          <a14:foregroundMark x1="51678" y1="47500" x2="51678" y2="47500"/>
                          <a14:foregroundMark x1="55705" y1="44643" x2="56376" y2="41786"/>
                          <a14:foregroundMark x1="57718" y1="34286" x2="57718" y2="32500"/>
                          <a14:foregroundMark x1="58389" y1="13214" x2="42282" y2="78571"/>
                          <a14:foregroundMark x1="15436" y1="51429" x2="14765" y2="82500"/>
                          <a14:foregroundMark x1="14765" y1="82500" x2="26174" y2="51786"/>
                          <a14:foregroundMark x1="26174" y1="51786" x2="17450" y2="54643"/>
                          <a14:foregroundMark x1="35906" y1="79643" x2="60403" y2="86071"/>
                          <a14:foregroundMark x1="60403" y1="86071" x2="82550" y2="62500"/>
                          <a14:foregroundMark x1="82550" y1="62500" x2="58054" y2="57143"/>
                          <a14:foregroundMark x1="58054" y1="57143" x2="55034" y2="57500"/>
                          <a14:foregroundMark x1="85906" y1="45000" x2="88926" y2="63214"/>
                          <a14:foregroundMark x1="88926" y1="63214" x2="82550" y2="81786"/>
                          <a14:foregroundMark x1="82550" y1="81786" x2="59060" y2="91786"/>
                          <a14:foregroundMark x1="59060" y1="91786" x2="36577" y2="91071"/>
                          <a14:foregroundMark x1="36577" y1="91071" x2="30201" y2="87857"/>
                          <a14:foregroundMark x1="43289" y1="92857" x2="68792" y2="91786"/>
                          <a14:foregroundMark x1="68792" y1="91786" x2="83221" y2="81786"/>
                          <a14:foregroundMark x1="7383" y1="46429" x2="28523" y2="49286"/>
                          <a14:foregroundMark x1="28523" y1="49286" x2="25168" y2="93214"/>
                          <a14:foregroundMark x1="25168" y1="93214" x2="7718" y2="85357"/>
                          <a14:foregroundMark x1="7718" y1="85357" x2="8054" y2="45714"/>
                          <a14:foregroundMark x1="30537" y1="51071" x2="51342" y2="27500"/>
                          <a14:foregroundMark x1="51342" y1="27500" x2="56040" y2="18214"/>
                          <a14:foregroundMark x1="48322" y1="28929" x2="53020" y2="6429"/>
                          <a14:foregroundMark x1="91946" y1="45714" x2="92953" y2="51071"/>
                          <a14:foregroundMark x1="62416" y1="60357" x2="69799" y2="53214"/>
                          <a14:foregroundMark x1="7047" y1="87500" x2="9732" y2="91071"/>
                          <a14:foregroundMark x1="11409" y1="93214" x2="20805" y2="91429"/>
                          <a14:foregroundMark x1="73826" y1="93571" x2="81879" y2="84643"/>
                          <a14:backgroundMark x1="4362" y1="95714" x2="4362" y2="957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572840" y="4772145"/>
              <a:ext cx="347869" cy="326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그림 23" descr="텍스트, 음식, 그릇, 다른이(가) 표시된 사진&#10;&#10;자동 생성된 설명">
              <a:extLst>
                <a:ext uri="{FF2B5EF4-FFF2-40B4-BE49-F238E27FC236}">
                  <a16:creationId xmlns:a16="http://schemas.microsoft.com/office/drawing/2014/main" id="{556C889D-2D3B-415E-9720-78BC7B63E6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402"/>
            <a:stretch/>
          </p:blipFill>
          <p:spPr>
            <a:xfrm>
              <a:off x="3164801" y="2377834"/>
              <a:ext cx="524134" cy="2141934"/>
            </a:xfrm>
            <a:prstGeom prst="rect">
              <a:avLst/>
            </a:prstGeom>
          </p:spPr>
        </p:pic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61C8868-F0CF-4EE6-8816-2F24B12C96E7}"/>
                </a:ext>
              </a:extLst>
            </p:cNvPr>
            <p:cNvSpPr/>
            <p:nvPr/>
          </p:nvSpPr>
          <p:spPr>
            <a:xfrm>
              <a:off x="2335065" y="4514449"/>
              <a:ext cx="104266" cy="1042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9AE54D6-DAC3-4019-A8F9-8025584C4CDA}"/>
                </a:ext>
              </a:extLst>
            </p:cNvPr>
            <p:cNvSpPr/>
            <p:nvPr/>
          </p:nvSpPr>
          <p:spPr>
            <a:xfrm>
              <a:off x="2201467" y="4514449"/>
              <a:ext cx="104266" cy="104266"/>
            </a:xfrm>
            <a:prstGeom prst="ellipse">
              <a:avLst/>
            </a:prstGeom>
            <a:solidFill>
              <a:srgbClr val="1B7F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EAB8E9A-BC20-4F37-BFE0-A20530564E93}"/>
                </a:ext>
              </a:extLst>
            </p:cNvPr>
            <p:cNvSpPr/>
            <p:nvPr/>
          </p:nvSpPr>
          <p:spPr>
            <a:xfrm>
              <a:off x="2468574" y="4514449"/>
              <a:ext cx="104266" cy="1042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804EA24-40BF-49CD-8096-2FDFEF6C7DD4}"/>
                </a:ext>
              </a:extLst>
            </p:cNvPr>
            <p:cNvSpPr txBox="1"/>
            <p:nvPr/>
          </p:nvSpPr>
          <p:spPr>
            <a:xfrm>
              <a:off x="1922890" y="1111148"/>
              <a:ext cx="9268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“</a:t>
              </a: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배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달</a:t>
              </a: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추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천</a:t>
              </a: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”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07D56F-E199-4F7A-B3EB-D2F70071BC7B}"/>
                </a:ext>
              </a:extLst>
            </p:cNvPr>
            <p:cNvSpPr txBox="1"/>
            <p:nvPr/>
          </p:nvSpPr>
          <p:spPr>
            <a:xfrm>
              <a:off x="1781939" y="1706528"/>
              <a:ext cx="13147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추천합니다</a:t>
              </a:r>
              <a:r>
                <a:rPr lang="en-US" altLang="ko-KR" sz="16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!</a:t>
              </a:r>
              <a:endParaRPr lang="ko-KR" altLang="en-US" sz="16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id="{1AD859C2-D041-4195-BA88-059768A6BFC2}"/>
              </a:ext>
            </a:extLst>
          </p:cNvPr>
          <p:cNvSpPr/>
          <p:nvPr/>
        </p:nvSpPr>
        <p:spPr>
          <a:xfrm>
            <a:off x="2155034" y="1141388"/>
            <a:ext cx="46433" cy="464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A5F22C3-F7FD-4F02-A8F4-049EEEEE8DF6}"/>
              </a:ext>
            </a:extLst>
          </p:cNvPr>
          <p:cNvSpPr/>
          <p:nvPr/>
        </p:nvSpPr>
        <p:spPr>
          <a:xfrm>
            <a:off x="2445357" y="1141388"/>
            <a:ext cx="46433" cy="464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45B685-2AFF-4D48-89EC-FE39519D1726}"/>
              </a:ext>
            </a:extLst>
          </p:cNvPr>
          <p:cNvSpPr txBox="1"/>
          <p:nvPr/>
        </p:nvSpPr>
        <p:spPr>
          <a:xfrm>
            <a:off x="5159966" y="3709334"/>
            <a:ext cx="5674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추천 결과에 대한 평가 수집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5702C3-D13B-40BF-929E-6F330C3D9456}"/>
              </a:ext>
            </a:extLst>
          </p:cNvPr>
          <p:cNvSpPr txBox="1"/>
          <p:nvPr/>
        </p:nvSpPr>
        <p:spPr>
          <a:xfrm>
            <a:off x="6213138" y="2492514"/>
            <a:ext cx="3568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좋아요 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or 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싫어요</a:t>
            </a:r>
          </a:p>
        </p:txBody>
      </p:sp>
    </p:spTree>
    <p:extLst>
      <p:ext uri="{BB962C8B-B14F-4D97-AF65-F5344CB8AC3E}">
        <p14:creationId xmlns:p14="http://schemas.microsoft.com/office/powerpoint/2010/main" val="2457744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6958" y="0"/>
            <a:ext cx="4001429" cy="1325563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사용할 개발 도구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0AF1AA4-98B9-4B98-932E-DC2CD1C269E9}"/>
              </a:ext>
            </a:extLst>
          </p:cNvPr>
          <p:cNvGrpSpPr/>
          <p:nvPr/>
        </p:nvGrpSpPr>
        <p:grpSpPr>
          <a:xfrm>
            <a:off x="4595091" y="2212908"/>
            <a:ext cx="3001818" cy="1588655"/>
            <a:chOff x="9092679" y="2501025"/>
            <a:chExt cx="3001818" cy="1588655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93218EA-7BA4-4C22-80A4-7FD3AC75A6EB}"/>
                </a:ext>
              </a:extLst>
            </p:cNvPr>
            <p:cNvSpPr/>
            <p:nvPr/>
          </p:nvSpPr>
          <p:spPr>
            <a:xfrm>
              <a:off x="9092679" y="2501025"/>
              <a:ext cx="3001818" cy="1588655"/>
            </a:xfrm>
            <a:custGeom>
              <a:avLst/>
              <a:gdLst>
                <a:gd name="connsiteX0" fmla="*/ 0 w 3001818"/>
                <a:gd name="connsiteY0" fmla="*/ 264781 h 1588655"/>
                <a:gd name="connsiteX1" fmla="*/ 264781 w 3001818"/>
                <a:gd name="connsiteY1" fmla="*/ 0 h 1588655"/>
                <a:gd name="connsiteX2" fmla="*/ 759232 w 3001818"/>
                <a:gd name="connsiteY2" fmla="*/ 0 h 1588655"/>
                <a:gd name="connsiteX3" fmla="*/ 1303129 w 3001818"/>
                <a:gd name="connsiteY3" fmla="*/ 0 h 1588655"/>
                <a:gd name="connsiteX4" fmla="*/ 1772857 w 3001818"/>
                <a:gd name="connsiteY4" fmla="*/ 0 h 1588655"/>
                <a:gd name="connsiteX5" fmla="*/ 2217863 w 3001818"/>
                <a:gd name="connsiteY5" fmla="*/ 0 h 1588655"/>
                <a:gd name="connsiteX6" fmla="*/ 2737037 w 3001818"/>
                <a:gd name="connsiteY6" fmla="*/ 0 h 1588655"/>
                <a:gd name="connsiteX7" fmla="*/ 3001818 w 3001818"/>
                <a:gd name="connsiteY7" fmla="*/ 264781 h 1588655"/>
                <a:gd name="connsiteX8" fmla="*/ 3001818 w 3001818"/>
                <a:gd name="connsiteY8" fmla="*/ 773146 h 1588655"/>
                <a:gd name="connsiteX9" fmla="*/ 3001818 w 3001818"/>
                <a:gd name="connsiteY9" fmla="*/ 1323874 h 1588655"/>
                <a:gd name="connsiteX10" fmla="*/ 2737037 w 3001818"/>
                <a:gd name="connsiteY10" fmla="*/ 1588655 h 1588655"/>
                <a:gd name="connsiteX11" fmla="*/ 2267308 w 3001818"/>
                <a:gd name="connsiteY11" fmla="*/ 1588655 h 1588655"/>
                <a:gd name="connsiteX12" fmla="*/ 1822302 w 3001818"/>
                <a:gd name="connsiteY12" fmla="*/ 1588655 h 1588655"/>
                <a:gd name="connsiteX13" fmla="*/ 1278406 w 3001818"/>
                <a:gd name="connsiteY13" fmla="*/ 1588655 h 1588655"/>
                <a:gd name="connsiteX14" fmla="*/ 734510 w 3001818"/>
                <a:gd name="connsiteY14" fmla="*/ 1588655 h 1588655"/>
                <a:gd name="connsiteX15" fmla="*/ 264781 w 3001818"/>
                <a:gd name="connsiteY15" fmla="*/ 1588655 h 1588655"/>
                <a:gd name="connsiteX16" fmla="*/ 0 w 3001818"/>
                <a:gd name="connsiteY16" fmla="*/ 1323874 h 1588655"/>
                <a:gd name="connsiteX17" fmla="*/ 0 w 3001818"/>
                <a:gd name="connsiteY17" fmla="*/ 826100 h 1588655"/>
                <a:gd name="connsiteX18" fmla="*/ 0 w 3001818"/>
                <a:gd name="connsiteY18" fmla="*/ 264781 h 158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1818" h="1588655" fill="none" extrusionOk="0">
                  <a:moveTo>
                    <a:pt x="0" y="264781"/>
                  </a:moveTo>
                  <a:cubicBezTo>
                    <a:pt x="-5374" y="112511"/>
                    <a:pt x="88319" y="-15891"/>
                    <a:pt x="264781" y="0"/>
                  </a:cubicBezTo>
                  <a:cubicBezTo>
                    <a:pt x="366938" y="-56471"/>
                    <a:pt x="632753" y="13731"/>
                    <a:pt x="759232" y="0"/>
                  </a:cubicBezTo>
                  <a:cubicBezTo>
                    <a:pt x="885711" y="-13731"/>
                    <a:pt x="1102122" y="6652"/>
                    <a:pt x="1303129" y="0"/>
                  </a:cubicBezTo>
                  <a:cubicBezTo>
                    <a:pt x="1504136" y="-6652"/>
                    <a:pt x="1655678" y="53360"/>
                    <a:pt x="1772857" y="0"/>
                  </a:cubicBezTo>
                  <a:cubicBezTo>
                    <a:pt x="1890036" y="-53360"/>
                    <a:pt x="1999472" y="12860"/>
                    <a:pt x="2217863" y="0"/>
                  </a:cubicBezTo>
                  <a:cubicBezTo>
                    <a:pt x="2436254" y="-12860"/>
                    <a:pt x="2581929" y="8565"/>
                    <a:pt x="2737037" y="0"/>
                  </a:cubicBezTo>
                  <a:cubicBezTo>
                    <a:pt x="2889128" y="3735"/>
                    <a:pt x="2998976" y="123141"/>
                    <a:pt x="3001818" y="264781"/>
                  </a:cubicBezTo>
                  <a:cubicBezTo>
                    <a:pt x="3029411" y="428996"/>
                    <a:pt x="2983865" y="588727"/>
                    <a:pt x="3001818" y="773146"/>
                  </a:cubicBezTo>
                  <a:cubicBezTo>
                    <a:pt x="3019771" y="957566"/>
                    <a:pt x="2986754" y="1150523"/>
                    <a:pt x="3001818" y="1323874"/>
                  </a:cubicBezTo>
                  <a:cubicBezTo>
                    <a:pt x="2978461" y="1490528"/>
                    <a:pt x="2888092" y="1600297"/>
                    <a:pt x="2737037" y="1588655"/>
                  </a:cubicBezTo>
                  <a:cubicBezTo>
                    <a:pt x="2591265" y="1643584"/>
                    <a:pt x="2382528" y="1582025"/>
                    <a:pt x="2267308" y="1588655"/>
                  </a:cubicBezTo>
                  <a:cubicBezTo>
                    <a:pt x="2152088" y="1595285"/>
                    <a:pt x="1937471" y="1557568"/>
                    <a:pt x="1822302" y="1588655"/>
                  </a:cubicBezTo>
                  <a:cubicBezTo>
                    <a:pt x="1707133" y="1619742"/>
                    <a:pt x="1472551" y="1586054"/>
                    <a:pt x="1278406" y="1588655"/>
                  </a:cubicBezTo>
                  <a:cubicBezTo>
                    <a:pt x="1084261" y="1591256"/>
                    <a:pt x="879202" y="1559111"/>
                    <a:pt x="734510" y="1588655"/>
                  </a:cubicBezTo>
                  <a:cubicBezTo>
                    <a:pt x="589818" y="1618199"/>
                    <a:pt x="408232" y="1540872"/>
                    <a:pt x="264781" y="1588655"/>
                  </a:cubicBezTo>
                  <a:cubicBezTo>
                    <a:pt x="108066" y="1557780"/>
                    <a:pt x="-2785" y="1459750"/>
                    <a:pt x="0" y="1323874"/>
                  </a:cubicBezTo>
                  <a:cubicBezTo>
                    <a:pt x="-8762" y="1168637"/>
                    <a:pt x="25936" y="1068128"/>
                    <a:pt x="0" y="826100"/>
                  </a:cubicBezTo>
                  <a:cubicBezTo>
                    <a:pt x="-25936" y="584072"/>
                    <a:pt x="16800" y="536747"/>
                    <a:pt x="0" y="264781"/>
                  </a:cubicBezTo>
                  <a:close/>
                </a:path>
                <a:path w="3001818" h="1588655" stroke="0" extrusionOk="0">
                  <a:moveTo>
                    <a:pt x="0" y="264781"/>
                  </a:moveTo>
                  <a:cubicBezTo>
                    <a:pt x="-10977" y="105750"/>
                    <a:pt x="140744" y="27765"/>
                    <a:pt x="264781" y="0"/>
                  </a:cubicBezTo>
                  <a:cubicBezTo>
                    <a:pt x="460607" y="-20883"/>
                    <a:pt x="641919" y="20090"/>
                    <a:pt x="759232" y="0"/>
                  </a:cubicBezTo>
                  <a:cubicBezTo>
                    <a:pt x="876545" y="-20090"/>
                    <a:pt x="1145024" y="33721"/>
                    <a:pt x="1253683" y="0"/>
                  </a:cubicBezTo>
                  <a:cubicBezTo>
                    <a:pt x="1362342" y="-33721"/>
                    <a:pt x="1545695" y="22979"/>
                    <a:pt x="1673967" y="0"/>
                  </a:cubicBezTo>
                  <a:cubicBezTo>
                    <a:pt x="1802239" y="-22979"/>
                    <a:pt x="1994352" y="26989"/>
                    <a:pt x="2094250" y="0"/>
                  </a:cubicBezTo>
                  <a:cubicBezTo>
                    <a:pt x="2194148" y="-26989"/>
                    <a:pt x="2417998" y="66053"/>
                    <a:pt x="2737037" y="0"/>
                  </a:cubicBezTo>
                  <a:cubicBezTo>
                    <a:pt x="2868793" y="38645"/>
                    <a:pt x="3026248" y="109956"/>
                    <a:pt x="3001818" y="264781"/>
                  </a:cubicBezTo>
                  <a:cubicBezTo>
                    <a:pt x="3062751" y="444937"/>
                    <a:pt x="2972403" y="621539"/>
                    <a:pt x="3001818" y="783737"/>
                  </a:cubicBezTo>
                  <a:cubicBezTo>
                    <a:pt x="3031233" y="945935"/>
                    <a:pt x="2940758" y="1115689"/>
                    <a:pt x="3001818" y="1323874"/>
                  </a:cubicBezTo>
                  <a:cubicBezTo>
                    <a:pt x="3003719" y="1493154"/>
                    <a:pt x="2880262" y="1547559"/>
                    <a:pt x="2737037" y="1588655"/>
                  </a:cubicBezTo>
                  <a:cubicBezTo>
                    <a:pt x="2554885" y="1628711"/>
                    <a:pt x="2515105" y="1558663"/>
                    <a:pt x="2316753" y="1588655"/>
                  </a:cubicBezTo>
                  <a:cubicBezTo>
                    <a:pt x="2118401" y="1618647"/>
                    <a:pt x="1978316" y="1573878"/>
                    <a:pt x="1847025" y="1588655"/>
                  </a:cubicBezTo>
                  <a:cubicBezTo>
                    <a:pt x="1715734" y="1603432"/>
                    <a:pt x="1590383" y="1573437"/>
                    <a:pt x="1377296" y="1588655"/>
                  </a:cubicBezTo>
                  <a:cubicBezTo>
                    <a:pt x="1164209" y="1603873"/>
                    <a:pt x="1083638" y="1554460"/>
                    <a:pt x="932290" y="1588655"/>
                  </a:cubicBezTo>
                  <a:cubicBezTo>
                    <a:pt x="780942" y="1622850"/>
                    <a:pt x="475510" y="1509465"/>
                    <a:pt x="264781" y="1588655"/>
                  </a:cubicBezTo>
                  <a:cubicBezTo>
                    <a:pt x="94830" y="1588964"/>
                    <a:pt x="2887" y="1507206"/>
                    <a:pt x="0" y="1323874"/>
                  </a:cubicBezTo>
                  <a:cubicBezTo>
                    <a:pt x="-55016" y="1097070"/>
                    <a:pt x="29476" y="918874"/>
                    <a:pt x="0" y="794328"/>
                  </a:cubicBezTo>
                  <a:cubicBezTo>
                    <a:pt x="-29476" y="669782"/>
                    <a:pt x="43305" y="373359"/>
                    <a:pt x="0" y="264781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>
                  <a:lumMod val="20000"/>
                  <a:lumOff val="8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9439980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32E2DD5-1021-46C4-93D1-1F872C2E9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72" b="91857" l="4186" r="93140">
                          <a14:foregroundMark x1="13953" y1="91857" x2="13953" y2="91857"/>
                          <a14:foregroundMark x1="25930" y1="92182" x2="25930" y2="92182"/>
                          <a14:foregroundMark x1="8023" y1="42345" x2="8023" y2="42345"/>
                          <a14:foregroundMark x1="4302" y1="55700" x2="4302" y2="55700"/>
                          <a14:foregroundMark x1="20233" y1="52769" x2="20233" y2="52769"/>
                          <a14:foregroundMark x1="53256" y1="33876" x2="53256" y2="33876"/>
                          <a14:foregroundMark x1="64070" y1="41694" x2="64070" y2="41694"/>
                          <a14:foregroundMark x1="74767" y1="41042" x2="74767" y2="41042"/>
                          <a14:foregroundMark x1="86395" y1="41042" x2="86395" y2="41042"/>
                          <a14:foregroundMark x1="93140" y1="41368" x2="93140" y2="41368"/>
                          <a14:backgroundMark x1="9070" y1="52769" x2="9070" y2="52769"/>
                          <a14:backgroundMark x1="24302" y1="52117" x2="24302" y2="52117"/>
                          <a14:backgroundMark x1="33372" y1="57655" x2="33372" y2="57655"/>
                          <a14:backgroundMark x1="26395" y1="43322" x2="26395" y2="43322"/>
                          <a14:backgroundMark x1="26163" y1="24756" x2="26163" y2="24756"/>
                          <a14:backgroundMark x1="13605" y1="25733" x2="13605" y2="25733"/>
                          <a14:backgroundMark x1="19651" y1="33225" x2="19651" y2="33225"/>
                          <a14:backgroundMark x1="13256" y1="43648" x2="13256" y2="43648"/>
                          <a14:backgroundMark x1="14070" y1="83388" x2="14070" y2="83388"/>
                          <a14:backgroundMark x1="13140" y1="63192" x2="13140" y2="63192"/>
                          <a14:backgroundMark x1="24767" y1="82085" x2="24767" y2="82085"/>
                          <a14:backgroundMark x1="26395" y1="62541" x2="26395" y2="62541"/>
                          <a14:backgroundMark x1="19419" y1="74267" x2="19419" y2="742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4945" y="2881743"/>
              <a:ext cx="2317285" cy="827217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CEB88F2-3272-4C8B-9C4E-458A3D13BF57}"/>
              </a:ext>
            </a:extLst>
          </p:cNvPr>
          <p:cNvGrpSpPr/>
          <p:nvPr/>
        </p:nvGrpSpPr>
        <p:grpSpPr>
          <a:xfrm>
            <a:off x="695688" y="4145098"/>
            <a:ext cx="3001818" cy="1588655"/>
            <a:chOff x="1164043" y="4089680"/>
            <a:chExt cx="3001818" cy="1588655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F390EE9-9564-4A52-BB26-A68C6DC53928}"/>
                </a:ext>
              </a:extLst>
            </p:cNvPr>
            <p:cNvSpPr/>
            <p:nvPr/>
          </p:nvSpPr>
          <p:spPr>
            <a:xfrm>
              <a:off x="1164043" y="4089680"/>
              <a:ext cx="3001818" cy="1588655"/>
            </a:xfrm>
            <a:custGeom>
              <a:avLst/>
              <a:gdLst>
                <a:gd name="connsiteX0" fmla="*/ 0 w 3001818"/>
                <a:gd name="connsiteY0" fmla="*/ 264781 h 1588655"/>
                <a:gd name="connsiteX1" fmla="*/ 264781 w 3001818"/>
                <a:gd name="connsiteY1" fmla="*/ 0 h 1588655"/>
                <a:gd name="connsiteX2" fmla="*/ 759232 w 3001818"/>
                <a:gd name="connsiteY2" fmla="*/ 0 h 1588655"/>
                <a:gd name="connsiteX3" fmla="*/ 1303129 w 3001818"/>
                <a:gd name="connsiteY3" fmla="*/ 0 h 1588655"/>
                <a:gd name="connsiteX4" fmla="*/ 1772857 w 3001818"/>
                <a:gd name="connsiteY4" fmla="*/ 0 h 1588655"/>
                <a:gd name="connsiteX5" fmla="*/ 2217863 w 3001818"/>
                <a:gd name="connsiteY5" fmla="*/ 0 h 1588655"/>
                <a:gd name="connsiteX6" fmla="*/ 2737037 w 3001818"/>
                <a:gd name="connsiteY6" fmla="*/ 0 h 1588655"/>
                <a:gd name="connsiteX7" fmla="*/ 3001818 w 3001818"/>
                <a:gd name="connsiteY7" fmla="*/ 264781 h 1588655"/>
                <a:gd name="connsiteX8" fmla="*/ 3001818 w 3001818"/>
                <a:gd name="connsiteY8" fmla="*/ 773146 h 1588655"/>
                <a:gd name="connsiteX9" fmla="*/ 3001818 w 3001818"/>
                <a:gd name="connsiteY9" fmla="*/ 1323874 h 1588655"/>
                <a:gd name="connsiteX10" fmla="*/ 2737037 w 3001818"/>
                <a:gd name="connsiteY10" fmla="*/ 1588655 h 1588655"/>
                <a:gd name="connsiteX11" fmla="*/ 2267308 w 3001818"/>
                <a:gd name="connsiteY11" fmla="*/ 1588655 h 1588655"/>
                <a:gd name="connsiteX12" fmla="*/ 1822302 w 3001818"/>
                <a:gd name="connsiteY12" fmla="*/ 1588655 h 1588655"/>
                <a:gd name="connsiteX13" fmla="*/ 1278406 w 3001818"/>
                <a:gd name="connsiteY13" fmla="*/ 1588655 h 1588655"/>
                <a:gd name="connsiteX14" fmla="*/ 734510 w 3001818"/>
                <a:gd name="connsiteY14" fmla="*/ 1588655 h 1588655"/>
                <a:gd name="connsiteX15" fmla="*/ 264781 w 3001818"/>
                <a:gd name="connsiteY15" fmla="*/ 1588655 h 1588655"/>
                <a:gd name="connsiteX16" fmla="*/ 0 w 3001818"/>
                <a:gd name="connsiteY16" fmla="*/ 1323874 h 1588655"/>
                <a:gd name="connsiteX17" fmla="*/ 0 w 3001818"/>
                <a:gd name="connsiteY17" fmla="*/ 826100 h 1588655"/>
                <a:gd name="connsiteX18" fmla="*/ 0 w 3001818"/>
                <a:gd name="connsiteY18" fmla="*/ 264781 h 158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1818" h="1588655" fill="none" extrusionOk="0">
                  <a:moveTo>
                    <a:pt x="0" y="264781"/>
                  </a:moveTo>
                  <a:cubicBezTo>
                    <a:pt x="-5374" y="112511"/>
                    <a:pt x="88319" y="-15891"/>
                    <a:pt x="264781" y="0"/>
                  </a:cubicBezTo>
                  <a:cubicBezTo>
                    <a:pt x="366938" y="-56471"/>
                    <a:pt x="632753" y="13731"/>
                    <a:pt x="759232" y="0"/>
                  </a:cubicBezTo>
                  <a:cubicBezTo>
                    <a:pt x="885711" y="-13731"/>
                    <a:pt x="1102122" y="6652"/>
                    <a:pt x="1303129" y="0"/>
                  </a:cubicBezTo>
                  <a:cubicBezTo>
                    <a:pt x="1504136" y="-6652"/>
                    <a:pt x="1655678" y="53360"/>
                    <a:pt x="1772857" y="0"/>
                  </a:cubicBezTo>
                  <a:cubicBezTo>
                    <a:pt x="1890036" y="-53360"/>
                    <a:pt x="1999472" y="12860"/>
                    <a:pt x="2217863" y="0"/>
                  </a:cubicBezTo>
                  <a:cubicBezTo>
                    <a:pt x="2436254" y="-12860"/>
                    <a:pt x="2581929" y="8565"/>
                    <a:pt x="2737037" y="0"/>
                  </a:cubicBezTo>
                  <a:cubicBezTo>
                    <a:pt x="2889128" y="3735"/>
                    <a:pt x="2998976" y="123141"/>
                    <a:pt x="3001818" y="264781"/>
                  </a:cubicBezTo>
                  <a:cubicBezTo>
                    <a:pt x="3029411" y="428996"/>
                    <a:pt x="2983865" y="588727"/>
                    <a:pt x="3001818" y="773146"/>
                  </a:cubicBezTo>
                  <a:cubicBezTo>
                    <a:pt x="3019771" y="957566"/>
                    <a:pt x="2986754" y="1150523"/>
                    <a:pt x="3001818" y="1323874"/>
                  </a:cubicBezTo>
                  <a:cubicBezTo>
                    <a:pt x="2978461" y="1490528"/>
                    <a:pt x="2888092" y="1600297"/>
                    <a:pt x="2737037" y="1588655"/>
                  </a:cubicBezTo>
                  <a:cubicBezTo>
                    <a:pt x="2591265" y="1643584"/>
                    <a:pt x="2382528" y="1582025"/>
                    <a:pt x="2267308" y="1588655"/>
                  </a:cubicBezTo>
                  <a:cubicBezTo>
                    <a:pt x="2152088" y="1595285"/>
                    <a:pt x="1937471" y="1557568"/>
                    <a:pt x="1822302" y="1588655"/>
                  </a:cubicBezTo>
                  <a:cubicBezTo>
                    <a:pt x="1707133" y="1619742"/>
                    <a:pt x="1472551" y="1586054"/>
                    <a:pt x="1278406" y="1588655"/>
                  </a:cubicBezTo>
                  <a:cubicBezTo>
                    <a:pt x="1084261" y="1591256"/>
                    <a:pt x="879202" y="1559111"/>
                    <a:pt x="734510" y="1588655"/>
                  </a:cubicBezTo>
                  <a:cubicBezTo>
                    <a:pt x="589818" y="1618199"/>
                    <a:pt x="408232" y="1540872"/>
                    <a:pt x="264781" y="1588655"/>
                  </a:cubicBezTo>
                  <a:cubicBezTo>
                    <a:pt x="108066" y="1557780"/>
                    <a:pt x="-2785" y="1459750"/>
                    <a:pt x="0" y="1323874"/>
                  </a:cubicBezTo>
                  <a:cubicBezTo>
                    <a:pt x="-8762" y="1168637"/>
                    <a:pt x="25936" y="1068128"/>
                    <a:pt x="0" y="826100"/>
                  </a:cubicBezTo>
                  <a:cubicBezTo>
                    <a:pt x="-25936" y="584072"/>
                    <a:pt x="16800" y="536747"/>
                    <a:pt x="0" y="264781"/>
                  </a:cubicBezTo>
                  <a:close/>
                </a:path>
                <a:path w="3001818" h="1588655" stroke="0" extrusionOk="0">
                  <a:moveTo>
                    <a:pt x="0" y="264781"/>
                  </a:moveTo>
                  <a:cubicBezTo>
                    <a:pt x="-10977" y="105750"/>
                    <a:pt x="140744" y="27765"/>
                    <a:pt x="264781" y="0"/>
                  </a:cubicBezTo>
                  <a:cubicBezTo>
                    <a:pt x="460607" y="-20883"/>
                    <a:pt x="641919" y="20090"/>
                    <a:pt x="759232" y="0"/>
                  </a:cubicBezTo>
                  <a:cubicBezTo>
                    <a:pt x="876545" y="-20090"/>
                    <a:pt x="1145024" y="33721"/>
                    <a:pt x="1253683" y="0"/>
                  </a:cubicBezTo>
                  <a:cubicBezTo>
                    <a:pt x="1362342" y="-33721"/>
                    <a:pt x="1545695" y="22979"/>
                    <a:pt x="1673967" y="0"/>
                  </a:cubicBezTo>
                  <a:cubicBezTo>
                    <a:pt x="1802239" y="-22979"/>
                    <a:pt x="1994352" y="26989"/>
                    <a:pt x="2094250" y="0"/>
                  </a:cubicBezTo>
                  <a:cubicBezTo>
                    <a:pt x="2194148" y="-26989"/>
                    <a:pt x="2417998" y="66053"/>
                    <a:pt x="2737037" y="0"/>
                  </a:cubicBezTo>
                  <a:cubicBezTo>
                    <a:pt x="2868793" y="38645"/>
                    <a:pt x="3026248" y="109956"/>
                    <a:pt x="3001818" y="264781"/>
                  </a:cubicBezTo>
                  <a:cubicBezTo>
                    <a:pt x="3062751" y="444937"/>
                    <a:pt x="2972403" y="621539"/>
                    <a:pt x="3001818" y="783737"/>
                  </a:cubicBezTo>
                  <a:cubicBezTo>
                    <a:pt x="3031233" y="945935"/>
                    <a:pt x="2940758" y="1115689"/>
                    <a:pt x="3001818" y="1323874"/>
                  </a:cubicBezTo>
                  <a:cubicBezTo>
                    <a:pt x="3003719" y="1493154"/>
                    <a:pt x="2880262" y="1547559"/>
                    <a:pt x="2737037" y="1588655"/>
                  </a:cubicBezTo>
                  <a:cubicBezTo>
                    <a:pt x="2554885" y="1628711"/>
                    <a:pt x="2515105" y="1558663"/>
                    <a:pt x="2316753" y="1588655"/>
                  </a:cubicBezTo>
                  <a:cubicBezTo>
                    <a:pt x="2118401" y="1618647"/>
                    <a:pt x="1978316" y="1573878"/>
                    <a:pt x="1847025" y="1588655"/>
                  </a:cubicBezTo>
                  <a:cubicBezTo>
                    <a:pt x="1715734" y="1603432"/>
                    <a:pt x="1590383" y="1573437"/>
                    <a:pt x="1377296" y="1588655"/>
                  </a:cubicBezTo>
                  <a:cubicBezTo>
                    <a:pt x="1164209" y="1603873"/>
                    <a:pt x="1083638" y="1554460"/>
                    <a:pt x="932290" y="1588655"/>
                  </a:cubicBezTo>
                  <a:cubicBezTo>
                    <a:pt x="780942" y="1622850"/>
                    <a:pt x="475510" y="1509465"/>
                    <a:pt x="264781" y="1588655"/>
                  </a:cubicBezTo>
                  <a:cubicBezTo>
                    <a:pt x="94830" y="1588964"/>
                    <a:pt x="2887" y="1507206"/>
                    <a:pt x="0" y="1323874"/>
                  </a:cubicBezTo>
                  <a:cubicBezTo>
                    <a:pt x="-55016" y="1097070"/>
                    <a:pt x="29476" y="918874"/>
                    <a:pt x="0" y="794328"/>
                  </a:cubicBezTo>
                  <a:cubicBezTo>
                    <a:pt x="-29476" y="669782"/>
                    <a:pt x="43305" y="373359"/>
                    <a:pt x="0" y="264781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>
                  <a:lumMod val="20000"/>
                  <a:lumOff val="8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9439980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646E7FE-8F84-4644-84D8-08A9595740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489" b="14756"/>
            <a:stretch/>
          </p:blipFill>
          <p:spPr>
            <a:xfrm>
              <a:off x="1506309" y="4352916"/>
              <a:ext cx="2317285" cy="1062182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20196D4-C144-4F15-9304-9D983A22792A}"/>
              </a:ext>
            </a:extLst>
          </p:cNvPr>
          <p:cNvGrpSpPr/>
          <p:nvPr/>
        </p:nvGrpSpPr>
        <p:grpSpPr>
          <a:xfrm>
            <a:off x="695689" y="2212908"/>
            <a:ext cx="3001818" cy="1588655"/>
            <a:chOff x="1164043" y="2237789"/>
            <a:chExt cx="3001818" cy="158865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5082D65-E0B8-4169-BF8C-82D91BBD9C65}"/>
                </a:ext>
              </a:extLst>
            </p:cNvPr>
            <p:cNvSpPr/>
            <p:nvPr/>
          </p:nvSpPr>
          <p:spPr>
            <a:xfrm>
              <a:off x="1164043" y="2237789"/>
              <a:ext cx="3001818" cy="1588655"/>
            </a:xfrm>
            <a:custGeom>
              <a:avLst/>
              <a:gdLst>
                <a:gd name="connsiteX0" fmla="*/ 0 w 3001818"/>
                <a:gd name="connsiteY0" fmla="*/ 264781 h 1588655"/>
                <a:gd name="connsiteX1" fmla="*/ 264781 w 3001818"/>
                <a:gd name="connsiteY1" fmla="*/ 0 h 1588655"/>
                <a:gd name="connsiteX2" fmla="*/ 759232 w 3001818"/>
                <a:gd name="connsiteY2" fmla="*/ 0 h 1588655"/>
                <a:gd name="connsiteX3" fmla="*/ 1303129 w 3001818"/>
                <a:gd name="connsiteY3" fmla="*/ 0 h 1588655"/>
                <a:gd name="connsiteX4" fmla="*/ 1772857 w 3001818"/>
                <a:gd name="connsiteY4" fmla="*/ 0 h 1588655"/>
                <a:gd name="connsiteX5" fmla="*/ 2217863 w 3001818"/>
                <a:gd name="connsiteY5" fmla="*/ 0 h 1588655"/>
                <a:gd name="connsiteX6" fmla="*/ 2737037 w 3001818"/>
                <a:gd name="connsiteY6" fmla="*/ 0 h 1588655"/>
                <a:gd name="connsiteX7" fmla="*/ 3001818 w 3001818"/>
                <a:gd name="connsiteY7" fmla="*/ 264781 h 1588655"/>
                <a:gd name="connsiteX8" fmla="*/ 3001818 w 3001818"/>
                <a:gd name="connsiteY8" fmla="*/ 773146 h 1588655"/>
                <a:gd name="connsiteX9" fmla="*/ 3001818 w 3001818"/>
                <a:gd name="connsiteY9" fmla="*/ 1323874 h 1588655"/>
                <a:gd name="connsiteX10" fmla="*/ 2737037 w 3001818"/>
                <a:gd name="connsiteY10" fmla="*/ 1588655 h 1588655"/>
                <a:gd name="connsiteX11" fmla="*/ 2267308 w 3001818"/>
                <a:gd name="connsiteY11" fmla="*/ 1588655 h 1588655"/>
                <a:gd name="connsiteX12" fmla="*/ 1822302 w 3001818"/>
                <a:gd name="connsiteY12" fmla="*/ 1588655 h 1588655"/>
                <a:gd name="connsiteX13" fmla="*/ 1278406 w 3001818"/>
                <a:gd name="connsiteY13" fmla="*/ 1588655 h 1588655"/>
                <a:gd name="connsiteX14" fmla="*/ 734510 w 3001818"/>
                <a:gd name="connsiteY14" fmla="*/ 1588655 h 1588655"/>
                <a:gd name="connsiteX15" fmla="*/ 264781 w 3001818"/>
                <a:gd name="connsiteY15" fmla="*/ 1588655 h 1588655"/>
                <a:gd name="connsiteX16" fmla="*/ 0 w 3001818"/>
                <a:gd name="connsiteY16" fmla="*/ 1323874 h 1588655"/>
                <a:gd name="connsiteX17" fmla="*/ 0 w 3001818"/>
                <a:gd name="connsiteY17" fmla="*/ 826100 h 1588655"/>
                <a:gd name="connsiteX18" fmla="*/ 0 w 3001818"/>
                <a:gd name="connsiteY18" fmla="*/ 264781 h 158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1818" h="1588655" fill="none" extrusionOk="0">
                  <a:moveTo>
                    <a:pt x="0" y="264781"/>
                  </a:moveTo>
                  <a:cubicBezTo>
                    <a:pt x="-5374" y="112511"/>
                    <a:pt x="88319" y="-15891"/>
                    <a:pt x="264781" y="0"/>
                  </a:cubicBezTo>
                  <a:cubicBezTo>
                    <a:pt x="366938" y="-56471"/>
                    <a:pt x="632753" y="13731"/>
                    <a:pt x="759232" y="0"/>
                  </a:cubicBezTo>
                  <a:cubicBezTo>
                    <a:pt x="885711" y="-13731"/>
                    <a:pt x="1102122" y="6652"/>
                    <a:pt x="1303129" y="0"/>
                  </a:cubicBezTo>
                  <a:cubicBezTo>
                    <a:pt x="1504136" y="-6652"/>
                    <a:pt x="1655678" y="53360"/>
                    <a:pt x="1772857" y="0"/>
                  </a:cubicBezTo>
                  <a:cubicBezTo>
                    <a:pt x="1890036" y="-53360"/>
                    <a:pt x="1999472" y="12860"/>
                    <a:pt x="2217863" y="0"/>
                  </a:cubicBezTo>
                  <a:cubicBezTo>
                    <a:pt x="2436254" y="-12860"/>
                    <a:pt x="2581929" y="8565"/>
                    <a:pt x="2737037" y="0"/>
                  </a:cubicBezTo>
                  <a:cubicBezTo>
                    <a:pt x="2889128" y="3735"/>
                    <a:pt x="2998976" y="123141"/>
                    <a:pt x="3001818" y="264781"/>
                  </a:cubicBezTo>
                  <a:cubicBezTo>
                    <a:pt x="3029411" y="428996"/>
                    <a:pt x="2983865" y="588727"/>
                    <a:pt x="3001818" y="773146"/>
                  </a:cubicBezTo>
                  <a:cubicBezTo>
                    <a:pt x="3019771" y="957566"/>
                    <a:pt x="2986754" y="1150523"/>
                    <a:pt x="3001818" y="1323874"/>
                  </a:cubicBezTo>
                  <a:cubicBezTo>
                    <a:pt x="2978461" y="1490528"/>
                    <a:pt x="2888092" y="1600297"/>
                    <a:pt x="2737037" y="1588655"/>
                  </a:cubicBezTo>
                  <a:cubicBezTo>
                    <a:pt x="2591265" y="1643584"/>
                    <a:pt x="2382528" y="1582025"/>
                    <a:pt x="2267308" y="1588655"/>
                  </a:cubicBezTo>
                  <a:cubicBezTo>
                    <a:pt x="2152088" y="1595285"/>
                    <a:pt x="1937471" y="1557568"/>
                    <a:pt x="1822302" y="1588655"/>
                  </a:cubicBezTo>
                  <a:cubicBezTo>
                    <a:pt x="1707133" y="1619742"/>
                    <a:pt x="1472551" y="1586054"/>
                    <a:pt x="1278406" y="1588655"/>
                  </a:cubicBezTo>
                  <a:cubicBezTo>
                    <a:pt x="1084261" y="1591256"/>
                    <a:pt x="879202" y="1559111"/>
                    <a:pt x="734510" y="1588655"/>
                  </a:cubicBezTo>
                  <a:cubicBezTo>
                    <a:pt x="589818" y="1618199"/>
                    <a:pt x="408232" y="1540872"/>
                    <a:pt x="264781" y="1588655"/>
                  </a:cubicBezTo>
                  <a:cubicBezTo>
                    <a:pt x="108066" y="1557780"/>
                    <a:pt x="-2785" y="1459750"/>
                    <a:pt x="0" y="1323874"/>
                  </a:cubicBezTo>
                  <a:cubicBezTo>
                    <a:pt x="-8762" y="1168637"/>
                    <a:pt x="25936" y="1068128"/>
                    <a:pt x="0" y="826100"/>
                  </a:cubicBezTo>
                  <a:cubicBezTo>
                    <a:pt x="-25936" y="584072"/>
                    <a:pt x="16800" y="536747"/>
                    <a:pt x="0" y="264781"/>
                  </a:cubicBezTo>
                  <a:close/>
                </a:path>
                <a:path w="3001818" h="1588655" stroke="0" extrusionOk="0">
                  <a:moveTo>
                    <a:pt x="0" y="264781"/>
                  </a:moveTo>
                  <a:cubicBezTo>
                    <a:pt x="-10977" y="105750"/>
                    <a:pt x="140744" y="27765"/>
                    <a:pt x="264781" y="0"/>
                  </a:cubicBezTo>
                  <a:cubicBezTo>
                    <a:pt x="460607" y="-20883"/>
                    <a:pt x="641919" y="20090"/>
                    <a:pt x="759232" y="0"/>
                  </a:cubicBezTo>
                  <a:cubicBezTo>
                    <a:pt x="876545" y="-20090"/>
                    <a:pt x="1145024" y="33721"/>
                    <a:pt x="1253683" y="0"/>
                  </a:cubicBezTo>
                  <a:cubicBezTo>
                    <a:pt x="1362342" y="-33721"/>
                    <a:pt x="1545695" y="22979"/>
                    <a:pt x="1673967" y="0"/>
                  </a:cubicBezTo>
                  <a:cubicBezTo>
                    <a:pt x="1802239" y="-22979"/>
                    <a:pt x="1994352" y="26989"/>
                    <a:pt x="2094250" y="0"/>
                  </a:cubicBezTo>
                  <a:cubicBezTo>
                    <a:pt x="2194148" y="-26989"/>
                    <a:pt x="2417998" y="66053"/>
                    <a:pt x="2737037" y="0"/>
                  </a:cubicBezTo>
                  <a:cubicBezTo>
                    <a:pt x="2868793" y="38645"/>
                    <a:pt x="3026248" y="109956"/>
                    <a:pt x="3001818" y="264781"/>
                  </a:cubicBezTo>
                  <a:cubicBezTo>
                    <a:pt x="3062751" y="444937"/>
                    <a:pt x="2972403" y="621539"/>
                    <a:pt x="3001818" y="783737"/>
                  </a:cubicBezTo>
                  <a:cubicBezTo>
                    <a:pt x="3031233" y="945935"/>
                    <a:pt x="2940758" y="1115689"/>
                    <a:pt x="3001818" y="1323874"/>
                  </a:cubicBezTo>
                  <a:cubicBezTo>
                    <a:pt x="3003719" y="1493154"/>
                    <a:pt x="2880262" y="1547559"/>
                    <a:pt x="2737037" y="1588655"/>
                  </a:cubicBezTo>
                  <a:cubicBezTo>
                    <a:pt x="2554885" y="1628711"/>
                    <a:pt x="2515105" y="1558663"/>
                    <a:pt x="2316753" y="1588655"/>
                  </a:cubicBezTo>
                  <a:cubicBezTo>
                    <a:pt x="2118401" y="1618647"/>
                    <a:pt x="1978316" y="1573878"/>
                    <a:pt x="1847025" y="1588655"/>
                  </a:cubicBezTo>
                  <a:cubicBezTo>
                    <a:pt x="1715734" y="1603432"/>
                    <a:pt x="1590383" y="1573437"/>
                    <a:pt x="1377296" y="1588655"/>
                  </a:cubicBezTo>
                  <a:cubicBezTo>
                    <a:pt x="1164209" y="1603873"/>
                    <a:pt x="1083638" y="1554460"/>
                    <a:pt x="932290" y="1588655"/>
                  </a:cubicBezTo>
                  <a:cubicBezTo>
                    <a:pt x="780942" y="1622850"/>
                    <a:pt x="475510" y="1509465"/>
                    <a:pt x="264781" y="1588655"/>
                  </a:cubicBezTo>
                  <a:cubicBezTo>
                    <a:pt x="94830" y="1588964"/>
                    <a:pt x="2887" y="1507206"/>
                    <a:pt x="0" y="1323874"/>
                  </a:cubicBezTo>
                  <a:cubicBezTo>
                    <a:pt x="-55016" y="1097070"/>
                    <a:pt x="29476" y="918874"/>
                    <a:pt x="0" y="794328"/>
                  </a:cubicBezTo>
                  <a:cubicBezTo>
                    <a:pt x="-29476" y="669782"/>
                    <a:pt x="43305" y="373359"/>
                    <a:pt x="0" y="264781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>
                  <a:lumMod val="20000"/>
                  <a:lumOff val="8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9439980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4F1792A-BBBA-4941-856F-210A656B8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45" b="15415"/>
            <a:stretch/>
          </p:blipFill>
          <p:spPr>
            <a:xfrm>
              <a:off x="1506309" y="2501025"/>
              <a:ext cx="2317285" cy="1062182"/>
            </a:xfrm>
            <a:prstGeom prst="rect">
              <a:avLst/>
            </a:prstGeom>
          </p:spPr>
        </p:pic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A176722-022F-411C-9ED7-CC50979071DB}"/>
              </a:ext>
            </a:extLst>
          </p:cNvPr>
          <p:cNvSpPr/>
          <p:nvPr/>
        </p:nvSpPr>
        <p:spPr>
          <a:xfrm>
            <a:off x="8494494" y="2178550"/>
            <a:ext cx="3001818" cy="1588655"/>
          </a:xfrm>
          <a:custGeom>
            <a:avLst/>
            <a:gdLst>
              <a:gd name="connsiteX0" fmla="*/ 0 w 3001818"/>
              <a:gd name="connsiteY0" fmla="*/ 264781 h 1588655"/>
              <a:gd name="connsiteX1" fmla="*/ 264781 w 3001818"/>
              <a:gd name="connsiteY1" fmla="*/ 0 h 1588655"/>
              <a:gd name="connsiteX2" fmla="*/ 759232 w 3001818"/>
              <a:gd name="connsiteY2" fmla="*/ 0 h 1588655"/>
              <a:gd name="connsiteX3" fmla="*/ 1303129 w 3001818"/>
              <a:gd name="connsiteY3" fmla="*/ 0 h 1588655"/>
              <a:gd name="connsiteX4" fmla="*/ 1772857 w 3001818"/>
              <a:gd name="connsiteY4" fmla="*/ 0 h 1588655"/>
              <a:gd name="connsiteX5" fmla="*/ 2217863 w 3001818"/>
              <a:gd name="connsiteY5" fmla="*/ 0 h 1588655"/>
              <a:gd name="connsiteX6" fmla="*/ 2737037 w 3001818"/>
              <a:gd name="connsiteY6" fmla="*/ 0 h 1588655"/>
              <a:gd name="connsiteX7" fmla="*/ 3001818 w 3001818"/>
              <a:gd name="connsiteY7" fmla="*/ 264781 h 1588655"/>
              <a:gd name="connsiteX8" fmla="*/ 3001818 w 3001818"/>
              <a:gd name="connsiteY8" fmla="*/ 773146 h 1588655"/>
              <a:gd name="connsiteX9" fmla="*/ 3001818 w 3001818"/>
              <a:gd name="connsiteY9" fmla="*/ 1323874 h 1588655"/>
              <a:gd name="connsiteX10" fmla="*/ 2737037 w 3001818"/>
              <a:gd name="connsiteY10" fmla="*/ 1588655 h 1588655"/>
              <a:gd name="connsiteX11" fmla="*/ 2267308 w 3001818"/>
              <a:gd name="connsiteY11" fmla="*/ 1588655 h 1588655"/>
              <a:gd name="connsiteX12" fmla="*/ 1822302 w 3001818"/>
              <a:gd name="connsiteY12" fmla="*/ 1588655 h 1588655"/>
              <a:gd name="connsiteX13" fmla="*/ 1278406 w 3001818"/>
              <a:gd name="connsiteY13" fmla="*/ 1588655 h 1588655"/>
              <a:gd name="connsiteX14" fmla="*/ 734510 w 3001818"/>
              <a:gd name="connsiteY14" fmla="*/ 1588655 h 1588655"/>
              <a:gd name="connsiteX15" fmla="*/ 264781 w 3001818"/>
              <a:gd name="connsiteY15" fmla="*/ 1588655 h 1588655"/>
              <a:gd name="connsiteX16" fmla="*/ 0 w 3001818"/>
              <a:gd name="connsiteY16" fmla="*/ 1323874 h 1588655"/>
              <a:gd name="connsiteX17" fmla="*/ 0 w 3001818"/>
              <a:gd name="connsiteY17" fmla="*/ 826100 h 1588655"/>
              <a:gd name="connsiteX18" fmla="*/ 0 w 3001818"/>
              <a:gd name="connsiteY18" fmla="*/ 264781 h 158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01818" h="1588655" fill="none" extrusionOk="0">
                <a:moveTo>
                  <a:pt x="0" y="264781"/>
                </a:moveTo>
                <a:cubicBezTo>
                  <a:pt x="-5374" y="112511"/>
                  <a:pt x="88319" y="-15891"/>
                  <a:pt x="264781" y="0"/>
                </a:cubicBezTo>
                <a:cubicBezTo>
                  <a:pt x="366938" y="-56471"/>
                  <a:pt x="632753" y="13731"/>
                  <a:pt x="759232" y="0"/>
                </a:cubicBezTo>
                <a:cubicBezTo>
                  <a:pt x="885711" y="-13731"/>
                  <a:pt x="1102122" y="6652"/>
                  <a:pt x="1303129" y="0"/>
                </a:cubicBezTo>
                <a:cubicBezTo>
                  <a:pt x="1504136" y="-6652"/>
                  <a:pt x="1655678" y="53360"/>
                  <a:pt x="1772857" y="0"/>
                </a:cubicBezTo>
                <a:cubicBezTo>
                  <a:pt x="1890036" y="-53360"/>
                  <a:pt x="1999472" y="12860"/>
                  <a:pt x="2217863" y="0"/>
                </a:cubicBezTo>
                <a:cubicBezTo>
                  <a:pt x="2436254" y="-12860"/>
                  <a:pt x="2581929" y="8565"/>
                  <a:pt x="2737037" y="0"/>
                </a:cubicBezTo>
                <a:cubicBezTo>
                  <a:pt x="2889128" y="3735"/>
                  <a:pt x="2998976" y="123141"/>
                  <a:pt x="3001818" y="264781"/>
                </a:cubicBezTo>
                <a:cubicBezTo>
                  <a:pt x="3029411" y="428996"/>
                  <a:pt x="2983865" y="588727"/>
                  <a:pt x="3001818" y="773146"/>
                </a:cubicBezTo>
                <a:cubicBezTo>
                  <a:pt x="3019771" y="957566"/>
                  <a:pt x="2986754" y="1150523"/>
                  <a:pt x="3001818" y="1323874"/>
                </a:cubicBezTo>
                <a:cubicBezTo>
                  <a:pt x="2978461" y="1490528"/>
                  <a:pt x="2888092" y="1600297"/>
                  <a:pt x="2737037" y="1588655"/>
                </a:cubicBezTo>
                <a:cubicBezTo>
                  <a:pt x="2591265" y="1643584"/>
                  <a:pt x="2382528" y="1582025"/>
                  <a:pt x="2267308" y="1588655"/>
                </a:cubicBezTo>
                <a:cubicBezTo>
                  <a:pt x="2152088" y="1595285"/>
                  <a:pt x="1937471" y="1557568"/>
                  <a:pt x="1822302" y="1588655"/>
                </a:cubicBezTo>
                <a:cubicBezTo>
                  <a:pt x="1707133" y="1619742"/>
                  <a:pt x="1472551" y="1586054"/>
                  <a:pt x="1278406" y="1588655"/>
                </a:cubicBezTo>
                <a:cubicBezTo>
                  <a:pt x="1084261" y="1591256"/>
                  <a:pt x="879202" y="1559111"/>
                  <a:pt x="734510" y="1588655"/>
                </a:cubicBezTo>
                <a:cubicBezTo>
                  <a:pt x="589818" y="1618199"/>
                  <a:pt x="408232" y="1540872"/>
                  <a:pt x="264781" y="1588655"/>
                </a:cubicBezTo>
                <a:cubicBezTo>
                  <a:pt x="108066" y="1557780"/>
                  <a:pt x="-2785" y="1459750"/>
                  <a:pt x="0" y="1323874"/>
                </a:cubicBezTo>
                <a:cubicBezTo>
                  <a:pt x="-8762" y="1168637"/>
                  <a:pt x="25936" y="1068128"/>
                  <a:pt x="0" y="826100"/>
                </a:cubicBezTo>
                <a:cubicBezTo>
                  <a:pt x="-25936" y="584072"/>
                  <a:pt x="16800" y="536747"/>
                  <a:pt x="0" y="264781"/>
                </a:cubicBezTo>
                <a:close/>
              </a:path>
              <a:path w="3001818" h="1588655" stroke="0" extrusionOk="0">
                <a:moveTo>
                  <a:pt x="0" y="264781"/>
                </a:moveTo>
                <a:cubicBezTo>
                  <a:pt x="-10977" y="105750"/>
                  <a:pt x="140744" y="27765"/>
                  <a:pt x="264781" y="0"/>
                </a:cubicBezTo>
                <a:cubicBezTo>
                  <a:pt x="460607" y="-20883"/>
                  <a:pt x="641919" y="20090"/>
                  <a:pt x="759232" y="0"/>
                </a:cubicBezTo>
                <a:cubicBezTo>
                  <a:pt x="876545" y="-20090"/>
                  <a:pt x="1145024" y="33721"/>
                  <a:pt x="1253683" y="0"/>
                </a:cubicBezTo>
                <a:cubicBezTo>
                  <a:pt x="1362342" y="-33721"/>
                  <a:pt x="1545695" y="22979"/>
                  <a:pt x="1673967" y="0"/>
                </a:cubicBezTo>
                <a:cubicBezTo>
                  <a:pt x="1802239" y="-22979"/>
                  <a:pt x="1994352" y="26989"/>
                  <a:pt x="2094250" y="0"/>
                </a:cubicBezTo>
                <a:cubicBezTo>
                  <a:pt x="2194148" y="-26989"/>
                  <a:pt x="2417998" y="66053"/>
                  <a:pt x="2737037" y="0"/>
                </a:cubicBezTo>
                <a:cubicBezTo>
                  <a:pt x="2868793" y="38645"/>
                  <a:pt x="3026248" y="109956"/>
                  <a:pt x="3001818" y="264781"/>
                </a:cubicBezTo>
                <a:cubicBezTo>
                  <a:pt x="3062751" y="444937"/>
                  <a:pt x="2972403" y="621539"/>
                  <a:pt x="3001818" y="783737"/>
                </a:cubicBezTo>
                <a:cubicBezTo>
                  <a:pt x="3031233" y="945935"/>
                  <a:pt x="2940758" y="1115689"/>
                  <a:pt x="3001818" y="1323874"/>
                </a:cubicBezTo>
                <a:cubicBezTo>
                  <a:pt x="3003719" y="1493154"/>
                  <a:pt x="2880262" y="1547559"/>
                  <a:pt x="2737037" y="1588655"/>
                </a:cubicBezTo>
                <a:cubicBezTo>
                  <a:pt x="2554885" y="1628711"/>
                  <a:pt x="2515105" y="1558663"/>
                  <a:pt x="2316753" y="1588655"/>
                </a:cubicBezTo>
                <a:cubicBezTo>
                  <a:pt x="2118401" y="1618647"/>
                  <a:pt x="1978316" y="1573878"/>
                  <a:pt x="1847025" y="1588655"/>
                </a:cubicBezTo>
                <a:cubicBezTo>
                  <a:pt x="1715734" y="1603432"/>
                  <a:pt x="1590383" y="1573437"/>
                  <a:pt x="1377296" y="1588655"/>
                </a:cubicBezTo>
                <a:cubicBezTo>
                  <a:pt x="1164209" y="1603873"/>
                  <a:pt x="1083638" y="1554460"/>
                  <a:pt x="932290" y="1588655"/>
                </a:cubicBezTo>
                <a:cubicBezTo>
                  <a:pt x="780942" y="1622850"/>
                  <a:pt x="475510" y="1509465"/>
                  <a:pt x="264781" y="1588655"/>
                </a:cubicBezTo>
                <a:cubicBezTo>
                  <a:pt x="94830" y="1588964"/>
                  <a:pt x="2887" y="1507206"/>
                  <a:pt x="0" y="1323874"/>
                </a:cubicBezTo>
                <a:cubicBezTo>
                  <a:pt x="-55016" y="1097070"/>
                  <a:pt x="29476" y="918874"/>
                  <a:pt x="0" y="794328"/>
                </a:cubicBezTo>
                <a:cubicBezTo>
                  <a:pt x="-29476" y="669782"/>
                  <a:pt x="43305" y="373359"/>
                  <a:pt x="0" y="264781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194399805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1EC37E3A-5D4F-44AB-8352-62F317E91B22}"/>
              </a:ext>
            </a:extLst>
          </p:cNvPr>
          <p:cNvSpPr txBox="1">
            <a:spLocks/>
          </p:cNvSpPr>
          <p:nvPr/>
        </p:nvSpPr>
        <p:spPr>
          <a:xfrm>
            <a:off x="5063315" y="1368793"/>
            <a:ext cx="2065368" cy="85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lang="ko-KR" altLang="en-US"/>
            </a:pPr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Front end</a:t>
            </a:r>
            <a:endParaRPr lang="ko-KR" altLang="en-US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F3F2C89B-E6B4-4A39-9F05-15B8A04DA2D2}"/>
              </a:ext>
            </a:extLst>
          </p:cNvPr>
          <p:cNvSpPr txBox="1">
            <a:spLocks/>
          </p:cNvSpPr>
          <p:nvPr/>
        </p:nvSpPr>
        <p:spPr>
          <a:xfrm>
            <a:off x="1262927" y="1368793"/>
            <a:ext cx="2065368" cy="85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lang="ko-KR" altLang="en-US"/>
            </a:pPr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Back end</a:t>
            </a:r>
            <a:endParaRPr lang="ko-KR" altLang="en-US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20BF729B-E015-4ED2-A2D4-273346789118}"/>
              </a:ext>
            </a:extLst>
          </p:cNvPr>
          <p:cNvSpPr txBox="1">
            <a:spLocks/>
          </p:cNvSpPr>
          <p:nvPr/>
        </p:nvSpPr>
        <p:spPr>
          <a:xfrm>
            <a:off x="9450059" y="1343674"/>
            <a:ext cx="1090688" cy="85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lang="ko-KR" altLang="en-US"/>
            </a:pPr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NLP</a:t>
            </a:r>
            <a:endParaRPr lang="ko-KR" altLang="en-US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050" name="Picture 2" descr="KoNLPy: 파이썬 한국어 NLP — KoNLPy 0.4.3 documentation">
            <a:extLst>
              <a:ext uri="{FF2B5EF4-FFF2-40B4-BE49-F238E27FC236}">
                <a16:creationId xmlns:a16="http://schemas.microsoft.com/office/drawing/2014/main" id="{64D1E884-4880-4858-8907-165A96AE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146" y="2330704"/>
            <a:ext cx="1038513" cy="130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71CF57F-00D8-485F-8195-2C7C4D1011F8}"/>
              </a:ext>
            </a:extLst>
          </p:cNvPr>
          <p:cNvSpPr/>
          <p:nvPr/>
        </p:nvSpPr>
        <p:spPr>
          <a:xfrm>
            <a:off x="8494493" y="4145097"/>
            <a:ext cx="3001818" cy="1588655"/>
          </a:xfrm>
          <a:custGeom>
            <a:avLst/>
            <a:gdLst>
              <a:gd name="connsiteX0" fmla="*/ 0 w 3001818"/>
              <a:gd name="connsiteY0" fmla="*/ 264781 h 1588655"/>
              <a:gd name="connsiteX1" fmla="*/ 264781 w 3001818"/>
              <a:gd name="connsiteY1" fmla="*/ 0 h 1588655"/>
              <a:gd name="connsiteX2" fmla="*/ 759232 w 3001818"/>
              <a:gd name="connsiteY2" fmla="*/ 0 h 1588655"/>
              <a:gd name="connsiteX3" fmla="*/ 1303129 w 3001818"/>
              <a:gd name="connsiteY3" fmla="*/ 0 h 1588655"/>
              <a:gd name="connsiteX4" fmla="*/ 1772857 w 3001818"/>
              <a:gd name="connsiteY4" fmla="*/ 0 h 1588655"/>
              <a:gd name="connsiteX5" fmla="*/ 2217863 w 3001818"/>
              <a:gd name="connsiteY5" fmla="*/ 0 h 1588655"/>
              <a:gd name="connsiteX6" fmla="*/ 2737037 w 3001818"/>
              <a:gd name="connsiteY6" fmla="*/ 0 h 1588655"/>
              <a:gd name="connsiteX7" fmla="*/ 3001818 w 3001818"/>
              <a:gd name="connsiteY7" fmla="*/ 264781 h 1588655"/>
              <a:gd name="connsiteX8" fmla="*/ 3001818 w 3001818"/>
              <a:gd name="connsiteY8" fmla="*/ 773146 h 1588655"/>
              <a:gd name="connsiteX9" fmla="*/ 3001818 w 3001818"/>
              <a:gd name="connsiteY9" fmla="*/ 1323874 h 1588655"/>
              <a:gd name="connsiteX10" fmla="*/ 2737037 w 3001818"/>
              <a:gd name="connsiteY10" fmla="*/ 1588655 h 1588655"/>
              <a:gd name="connsiteX11" fmla="*/ 2267308 w 3001818"/>
              <a:gd name="connsiteY11" fmla="*/ 1588655 h 1588655"/>
              <a:gd name="connsiteX12" fmla="*/ 1822302 w 3001818"/>
              <a:gd name="connsiteY12" fmla="*/ 1588655 h 1588655"/>
              <a:gd name="connsiteX13" fmla="*/ 1278406 w 3001818"/>
              <a:gd name="connsiteY13" fmla="*/ 1588655 h 1588655"/>
              <a:gd name="connsiteX14" fmla="*/ 734510 w 3001818"/>
              <a:gd name="connsiteY14" fmla="*/ 1588655 h 1588655"/>
              <a:gd name="connsiteX15" fmla="*/ 264781 w 3001818"/>
              <a:gd name="connsiteY15" fmla="*/ 1588655 h 1588655"/>
              <a:gd name="connsiteX16" fmla="*/ 0 w 3001818"/>
              <a:gd name="connsiteY16" fmla="*/ 1323874 h 1588655"/>
              <a:gd name="connsiteX17" fmla="*/ 0 w 3001818"/>
              <a:gd name="connsiteY17" fmla="*/ 826100 h 1588655"/>
              <a:gd name="connsiteX18" fmla="*/ 0 w 3001818"/>
              <a:gd name="connsiteY18" fmla="*/ 264781 h 158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01818" h="1588655" fill="none" extrusionOk="0">
                <a:moveTo>
                  <a:pt x="0" y="264781"/>
                </a:moveTo>
                <a:cubicBezTo>
                  <a:pt x="-5374" y="112511"/>
                  <a:pt x="88319" y="-15891"/>
                  <a:pt x="264781" y="0"/>
                </a:cubicBezTo>
                <a:cubicBezTo>
                  <a:pt x="366938" y="-56471"/>
                  <a:pt x="632753" y="13731"/>
                  <a:pt x="759232" y="0"/>
                </a:cubicBezTo>
                <a:cubicBezTo>
                  <a:pt x="885711" y="-13731"/>
                  <a:pt x="1102122" y="6652"/>
                  <a:pt x="1303129" y="0"/>
                </a:cubicBezTo>
                <a:cubicBezTo>
                  <a:pt x="1504136" y="-6652"/>
                  <a:pt x="1655678" y="53360"/>
                  <a:pt x="1772857" y="0"/>
                </a:cubicBezTo>
                <a:cubicBezTo>
                  <a:pt x="1890036" y="-53360"/>
                  <a:pt x="1999472" y="12860"/>
                  <a:pt x="2217863" y="0"/>
                </a:cubicBezTo>
                <a:cubicBezTo>
                  <a:pt x="2436254" y="-12860"/>
                  <a:pt x="2581929" y="8565"/>
                  <a:pt x="2737037" y="0"/>
                </a:cubicBezTo>
                <a:cubicBezTo>
                  <a:pt x="2889128" y="3735"/>
                  <a:pt x="2998976" y="123141"/>
                  <a:pt x="3001818" y="264781"/>
                </a:cubicBezTo>
                <a:cubicBezTo>
                  <a:pt x="3029411" y="428996"/>
                  <a:pt x="2983865" y="588727"/>
                  <a:pt x="3001818" y="773146"/>
                </a:cubicBezTo>
                <a:cubicBezTo>
                  <a:pt x="3019771" y="957566"/>
                  <a:pt x="2986754" y="1150523"/>
                  <a:pt x="3001818" y="1323874"/>
                </a:cubicBezTo>
                <a:cubicBezTo>
                  <a:pt x="2978461" y="1490528"/>
                  <a:pt x="2888092" y="1600297"/>
                  <a:pt x="2737037" y="1588655"/>
                </a:cubicBezTo>
                <a:cubicBezTo>
                  <a:pt x="2591265" y="1643584"/>
                  <a:pt x="2382528" y="1582025"/>
                  <a:pt x="2267308" y="1588655"/>
                </a:cubicBezTo>
                <a:cubicBezTo>
                  <a:pt x="2152088" y="1595285"/>
                  <a:pt x="1937471" y="1557568"/>
                  <a:pt x="1822302" y="1588655"/>
                </a:cubicBezTo>
                <a:cubicBezTo>
                  <a:pt x="1707133" y="1619742"/>
                  <a:pt x="1472551" y="1586054"/>
                  <a:pt x="1278406" y="1588655"/>
                </a:cubicBezTo>
                <a:cubicBezTo>
                  <a:pt x="1084261" y="1591256"/>
                  <a:pt x="879202" y="1559111"/>
                  <a:pt x="734510" y="1588655"/>
                </a:cubicBezTo>
                <a:cubicBezTo>
                  <a:pt x="589818" y="1618199"/>
                  <a:pt x="408232" y="1540872"/>
                  <a:pt x="264781" y="1588655"/>
                </a:cubicBezTo>
                <a:cubicBezTo>
                  <a:pt x="108066" y="1557780"/>
                  <a:pt x="-2785" y="1459750"/>
                  <a:pt x="0" y="1323874"/>
                </a:cubicBezTo>
                <a:cubicBezTo>
                  <a:pt x="-8762" y="1168637"/>
                  <a:pt x="25936" y="1068128"/>
                  <a:pt x="0" y="826100"/>
                </a:cubicBezTo>
                <a:cubicBezTo>
                  <a:pt x="-25936" y="584072"/>
                  <a:pt x="16800" y="536747"/>
                  <a:pt x="0" y="264781"/>
                </a:cubicBezTo>
                <a:close/>
              </a:path>
              <a:path w="3001818" h="1588655" stroke="0" extrusionOk="0">
                <a:moveTo>
                  <a:pt x="0" y="264781"/>
                </a:moveTo>
                <a:cubicBezTo>
                  <a:pt x="-10977" y="105750"/>
                  <a:pt x="140744" y="27765"/>
                  <a:pt x="264781" y="0"/>
                </a:cubicBezTo>
                <a:cubicBezTo>
                  <a:pt x="460607" y="-20883"/>
                  <a:pt x="641919" y="20090"/>
                  <a:pt x="759232" y="0"/>
                </a:cubicBezTo>
                <a:cubicBezTo>
                  <a:pt x="876545" y="-20090"/>
                  <a:pt x="1145024" y="33721"/>
                  <a:pt x="1253683" y="0"/>
                </a:cubicBezTo>
                <a:cubicBezTo>
                  <a:pt x="1362342" y="-33721"/>
                  <a:pt x="1545695" y="22979"/>
                  <a:pt x="1673967" y="0"/>
                </a:cubicBezTo>
                <a:cubicBezTo>
                  <a:pt x="1802239" y="-22979"/>
                  <a:pt x="1994352" y="26989"/>
                  <a:pt x="2094250" y="0"/>
                </a:cubicBezTo>
                <a:cubicBezTo>
                  <a:pt x="2194148" y="-26989"/>
                  <a:pt x="2417998" y="66053"/>
                  <a:pt x="2737037" y="0"/>
                </a:cubicBezTo>
                <a:cubicBezTo>
                  <a:pt x="2868793" y="38645"/>
                  <a:pt x="3026248" y="109956"/>
                  <a:pt x="3001818" y="264781"/>
                </a:cubicBezTo>
                <a:cubicBezTo>
                  <a:pt x="3062751" y="444937"/>
                  <a:pt x="2972403" y="621539"/>
                  <a:pt x="3001818" y="783737"/>
                </a:cubicBezTo>
                <a:cubicBezTo>
                  <a:pt x="3031233" y="945935"/>
                  <a:pt x="2940758" y="1115689"/>
                  <a:pt x="3001818" y="1323874"/>
                </a:cubicBezTo>
                <a:cubicBezTo>
                  <a:pt x="3003719" y="1493154"/>
                  <a:pt x="2880262" y="1547559"/>
                  <a:pt x="2737037" y="1588655"/>
                </a:cubicBezTo>
                <a:cubicBezTo>
                  <a:pt x="2554885" y="1628711"/>
                  <a:pt x="2515105" y="1558663"/>
                  <a:pt x="2316753" y="1588655"/>
                </a:cubicBezTo>
                <a:cubicBezTo>
                  <a:pt x="2118401" y="1618647"/>
                  <a:pt x="1978316" y="1573878"/>
                  <a:pt x="1847025" y="1588655"/>
                </a:cubicBezTo>
                <a:cubicBezTo>
                  <a:pt x="1715734" y="1603432"/>
                  <a:pt x="1590383" y="1573437"/>
                  <a:pt x="1377296" y="1588655"/>
                </a:cubicBezTo>
                <a:cubicBezTo>
                  <a:pt x="1164209" y="1603873"/>
                  <a:pt x="1083638" y="1554460"/>
                  <a:pt x="932290" y="1588655"/>
                </a:cubicBezTo>
                <a:cubicBezTo>
                  <a:pt x="780942" y="1622850"/>
                  <a:pt x="475510" y="1509465"/>
                  <a:pt x="264781" y="1588655"/>
                </a:cubicBezTo>
                <a:cubicBezTo>
                  <a:pt x="94830" y="1588964"/>
                  <a:pt x="2887" y="1507206"/>
                  <a:pt x="0" y="1323874"/>
                </a:cubicBezTo>
                <a:cubicBezTo>
                  <a:pt x="-55016" y="1097070"/>
                  <a:pt x="29476" y="918874"/>
                  <a:pt x="0" y="794328"/>
                </a:cubicBezTo>
                <a:cubicBezTo>
                  <a:pt x="-29476" y="669782"/>
                  <a:pt x="43305" y="373359"/>
                  <a:pt x="0" y="264781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194399805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 예정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…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396EEF-663E-4888-8653-8EFBF9A82918}"/>
              </a:ext>
            </a:extLst>
          </p:cNvPr>
          <p:cNvSpPr txBox="1"/>
          <p:nvPr/>
        </p:nvSpPr>
        <p:spPr>
          <a:xfrm>
            <a:off x="4407076" y="2767296"/>
            <a:ext cx="3591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질문받습니다</a:t>
            </a:r>
            <a:endParaRPr lang="ko-KR" altLang="en-US" sz="5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9211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0377" y="2286000"/>
            <a:ext cx="7091246" cy="1143000"/>
          </a:xfrm>
        </p:spPr>
        <p:txBody>
          <a:bodyPr>
            <a:normAutofit fontScale="90000"/>
          </a:bodyPr>
          <a:lstStyle/>
          <a:p>
            <a:pPr algn="ctr">
              <a:defRPr lang="ko-KR" altLang="en-US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먹고 싶은 음식의 특징을 입력하면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175D88C-1A12-42B9-818A-B44DC724FDC6}"/>
              </a:ext>
            </a:extLst>
          </p:cNvPr>
          <p:cNvSpPr txBox="1">
            <a:spLocks/>
          </p:cNvSpPr>
          <p:nvPr/>
        </p:nvSpPr>
        <p:spPr>
          <a:xfrm>
            <a:off x="2550377" y="3429000"/>
            <a:ext cx="709124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lang="ko-KR" altLang="en-US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배달음식을 추천해준다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U자형 6">
            <a:extLst>
              <a:ext uri="{FF2B5EF4-FFF2-40B4-BE49-F238E27FC236}">
                <a16:creationId xmlns:a16="http://schemas.microsoft.com/office/drawing/2014/main" id="{66A14443-AB19-4175-960D-FDDD898C113E}"/>
              </a:ext>
            </a:extLst>
          </p:cNvPr>
          <p:cNvSpPr/>
          <p:nvPr/>
        </p:nvSpPr>
        <p:spPr>
          <a:xfrm rot="5400000">
            <a:off x="4464050" y="-1428750"/>
            <a:ext cx="3263900" cy="11049000"/>
          </a:xfrm>
          <a:prstGeom prst="uturnArrow">
            <a:avLst>
              <a:gd name="adj1" fmla="val 4177"/>
              <a:gd name="adj2" fmla="val 20754"/>
              <a:gd name="adj3" fmla="val 0"/>
              <a:gd name="adj4" fmla="val 40552"/>
              <a:gd name="adj5" fmla="val 10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AE9953A-A27B-428D-9A9B-36044A535182}"/>
              </a:ext>
            </a:extLst>
          </p:cNvPr>
          <p:cNvGrpSpPr/>
          <p:nvPr/>
        </p:nvGrpSpPr>
        <p:grpSpPr>
          <a:xfrm>
            <a:off x="1652888" y="1554632"/>
            <a:ext cx="1054357" cy="1241605"/>
            <a:chOff x="1651000" y="763586"/>
            <a:chExt cx="1460500" cy="1719878"/>
          </a:xfrm>
        </p:grpSpPr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DBAC183-8247-4783-9E19-16FF9462F085}"/>
                </a:ext>
              </a:extLst>
            </p:cNvPr>
            <p:cNvSpPr/>
            <p:nvPr/>
          </p:nvSpPr>
          <p:spPr>
            <a:xfrm rot="10800000">
              <a:off x="2117881" y="2169458"/>
              <a:ext cx="526738" cy="314006"/>
            </a:xfrm>
            <a:prstGeom prst="triangle">
              <a:avLst/>
            </a:prstGeom>
            <a:solidFill>
              <a:srgbClr val="FAAF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9E389C9-CBD9-4635-8189-8DB7FA88DEB1}"/>
                </a:ext>
              </a:extLst>
            </p:cNvPr>
            <p:cNvSpPr/>
            <p:nvPr/>
          </p:nvSpPr>
          <p:spPr>
            <a:xfrm>
              <a:off x="1651000" y="763586"/>
              <a:ext cx="1460500" cy="1460500"/>
            </a:xfrm>
            <a:prstGeom prst="ellipse">
              <a:avLst/>
            </a:prstGeom>
            <a:solidFill>
              <a:srgbClr val="FAAF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DC59D8E-5EB0-48EC-B001-BAC9DFDF2548}"/>
                </a:ext>
              </a:extLst>
            </p:cNvPr>
            <p:cNvSpPr/>
            <p:nvPr/>
          </p:nvSpPr>
          <p:spPr>
            <a:xfrm>
              <a:off x="1882445" y="995031"/>
              <a:ext cx="997609" cy="9976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1</a:t>
              </a:r>
              <a:endPara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BCC6C56-8C9B-425F-B7A7-F428B4FAFB9C}"/>
              </a:ext>
            </a:extLst>
          </p:cNvPr>
          <p:cNvGrpSpPr/>
          <p:nvPr/>
        </p:nvGrpSpPr>
        <p:grpSpPr>
          <a:xfrm>
            <a:off x="5308471" y="1554828"/>
            <a:ext cx="1054358" cy="1241608"/>
            <a:chOff x="4190999" y="806449"/>
            <a:chExt cx="1460500" cy="1719878"/>
          </a:xfrm>
        </p:grpSpPr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7A0FAC58-72DE-4083-988F-0F316A1447A7}"/>
                </a:ext>
              </a:extLst>
            </p:cNvPr>
            <p:cNvSpPr/>
            <p:nvPr/>
          </p:nvSpPr>
          <p:spPr>
            <a:xfrm rot="10800000">
              <a:off x="4657880" y="2212321"/>
              <a:ext cx="526738" cy="31400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7B109C2-D500-4B3E-BC4B-223E68325622}"/>
                </a:ext>
              </a:extLst>
            </p:cNvPr>
            <p:cNvSpPr/>
            <p:nvPr/>
          </p:nvSpPr>
          <p:spPr>
            <a:xfrm>
              <a:off x="4190999" y="806449"/>
              <a:ext cx="1460500" cy="14605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1C24A87-8143-47E7-A384-67AA3A53DBA1}"/>
                </a:ext>
              </a:extLst>
            </p:cNvPr>
            <p:cNvSpPr/>
            <p:nvPr/>
          </p:nvSpPr>
          <p:spPr>
            <a:xfrm>
              <a:off x="4422444" y="1037894"/>
              <a:ext cx="997609" cy="9976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2</a:t>
              </a:r>
              <a:endPara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860AD81-F54E-4C5A-BC09-15599B149450}"/>
              </a:ext>
            </a:extLst>
          </p:cNvPr>
          <p:cNvGrpSpPr/>
          <p:nvPr/>
        </p:nvGrpSpPr>
        <p:grpSpPr>
          <a:xfrm>
            <a:off x="9305872" y="1554632"/>
            <a:ext cx="1054358" cy="1241608"/>
            <a:chOff x="4190999" y="806449"/>
            <a:chExt cx="1460500" cy="1719878"/>
          </a:xfrm>
        </p:grpSpPr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08FB4DE7-45B6-400B-BBFC-6D4B58967519}"/>
                </a:ext>
              </a:extLst>
            </p:cNvPr>
            <p:cNvSpPr/>
            <p:nvPr/>
          </p:nvSpPr>
          <p:spPr>
            <a:xfrm rot="10800000">
              <a:off x="4657880" y="2212321"/>
              <a:ext cx="526738" cy="31400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9C9A3EB5-8ACD-4CF3-A8E5-DCBC5A2670A7}"/>
                </a:ext>
              </a:extLst>
            </p:cNvPr>
            <p:cNvSpPr/>
            <p:nvPr/>
          </p:nvSpPr>
          <p:spPr>
            <a:xfrm>
              <a:off x="4190999" y="806449"/>
              <a:ext cx="1460500" cy="14605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F9B8520C-6400-4E55-BECD-2BF56D03FD96}"/>
                </a:ext>
              </a:extLst>
            </p:cNvPr>
            <p:cNvSpPr/>
            <p:nvPr/>
          </p:nvSpPr>
          <p:spPr>
            <a:xfrm>
              <a:off x="4422444" y="1037894"/>
              <a:ext cx="997609" cy="9976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3</a:t>
              </a:r>
              <a:endPara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CB6BA08-E1B4-455E-923D-B55C0FEB4B6B}"/>
              </a:ext>
            </a:extLst>
          </p:cNvPr>
          <p:cNvGrpSpPr/>
          <p:nvPr/>
        </p:nvGrpSpPr>
        <p:grpSpPr>
          <a:xfrm>
            <a:off x="7910190" y="4088316"/>
            <a:ext cx="1054358" cy="1241608"/>
            <a:chOff x="4190999" y="806449"/>
            <a:chExt cx="1460500" cy="1719878"/>
          </a:xfrm>
        </p:grpSpPr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ED758CDD-1B25-4BC9-AE73-DFBC464E1555}"/>
                </a:ext>
              </a:extLst>
            </p:cNvPr>
            <p:cNvSpPr/>
            <p:nvPr/>
          </p:nvSpPr>
          <p:spPr>
            <a:xfrm rot="10800000">
              <a:off x="4657880" y="2212321"/>
              <a:ext cx="526738" cy="31400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1080503-DFF6-47E7-AD32-0D583E959BC4}"/>
                </a:ext>
              </a:extLst>
            </p:cNvPr>
            <p:cNvSpPr/>
            <p:nvPr/>
          </p:nvSpPr>
          <p:spPr>
            <a:xfrm>
              <a:off x="4190999" y="806449"/>
              <a:ext cx="1460500" cy="14605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83D20BA-63B8-4125-BC88-81585401DD18}"/>
                </a:ext>
              </a:extLst>
            </p:cNvPr>
            <p:cNvSpPr/>
            <p:nvPr/>
          </p:nvSpPr>
          <p:spPr>
            <a:xfrm>
              <a:off x="4422444" y="1037894"/>
              <a:ext cx="997609" cy="9976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4</a:t>
              </a:r>
              <a:endPara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17F015E-ADE3-4B65-A529-911D5FBA32C2}"/>
              </a:ext>
            </a:extLst>
          </p:cNvPr>
          <p:cNvGrpSpPr/>
          <p:nvPr/>
        </p:nvGrpSpPr>
        <p:grpSpPr>
          <a:xfrm>
            <a:off x="3227453" y="4088316"/>
            <a:ext cx="1054358" cy="1241608"/>
            <a:chOff x="4190999" y="806449"/>
            <a:chExt cx="1460500" cy="1719878"/>
          </a:xfrm>
        </p:grpSpPr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2FF564E3-7847-43CA-B535-1C14BFDC9BBC}"/>
                </a:ext>
              </a:extLst>
            </p:cNvPr>
            <p:cNvSpPr/>
            <p:nvPr/>
          </p:nvSpPr>
          <p:spPr>
            <a:xfrm rot="10800000">
              <a:off x="4657880" y="2212321"/>
              <a:ext cx="526738" cy="31400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326EDC80-05F2-4936-86DB-19C9E2716203}"/>
                </a:ext>
              </a:extLst>
            </p:cNvPr>
            <p:cNvSpPr/>
            <p:nvPr/>
          </p:nvSpPr>
          <p:spPr>
            <a:xfrm>
              <a:off x="4190999" y="806449"/>
              <a:ext cx="1460500" cy="14605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463E876-4483-4A6D-8E8D-560272421DA8}"/>
                </a:ext>
              </a:extLst>
            </p:cNvPr>
            <p:cNvSpPr/>
            <p:nvPr/>
          </p:nvSpPr>
          <p:spPr>
            <a:xfrm>
              <a:off x="4422444" y="1037894"/>
              <a:ext cx="997609" cy="9976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5</a:t>
              </a:r>
              <a:endPara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6990165-34A6-497E-9525-D98B42BD4D28}"/>
              </a:ext>
            </a:extLst>
          </p:cNvPr>
          <p:cNvSpPr txBox="1"/>
          <p:nvPr/>
        </p:nvSpPr>
        <p:spPr>
          <a:xfrm>
            <a:off x="1454546" y="2837025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데이터수집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E20D984-8639-480F-BACA-DFA2F251802F}"/>
              </a:ext>
            </a:extLst>
          </p:cNvPr>
          <p:cNvSpPr txBox="1"/>
          <p:nvPr/>
        </p:nvSpPr>
        <p:spPr>
          <a:xfrm>
            <a:off x="4751859" y="2837025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전처리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및 </a:t>
            </a: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임베딩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C6A6C4-8098-4BD7-BDF3-058BAD668F59}"/>
              </a:ext>
            </a:extLst>
          </p:cNvPr>
          <p:cNvSpPr txBox="1"/>
          <p:nvPr/>
        </p:nvSpPr>
        <p:spPr>
          <a:xfrm>
            <a:off x="9160431" y="2801163"/>
            <a:ext cx="1345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모델 생성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및 학습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9D0ADAA-C1A3-494E-B6EB-3DFD41AB8717}"/>
              </a:ext>
            </a:extLst>
          </p:cNvPr>
          <p:cNvSpPr txBox="1"/>
          <p:nvPr/>
        </p:nvSpPr>
        <p:spPr>
          <a:xfrm>
            <a:off x="8077274" y="5329860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평가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AD32DC6-01C1-4D27-8235-F9305BE05E2E}"/>
              </a:ext>
            </a:extLst>
          </p:cNvPr>
          <p:cNvSpPr txBox="1"/>
          <p:nvPr/>
        </p:nvSpPr>
        <p:spPr>
          <a:xfrm>
            <a:off x="2491304" y="5405828"/>
            <a:ext cx="2526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서버 및 데이터 구축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&amp;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웹 개발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6" name="화살표: 아래쪽 75">
            <a:extLst>
              <a:ext uri="{FF2B5EF4-FFF2-40B4-BE49-F238E27FC236}">
                <a16:creationId xmlns:a16="http://schemas.microsoft.com/office/drawing/2014/main" id="{A78FC467-3437-4E13-9846-933C430980E3}"/>
              </a:ext>
            </a:extLst>
          </p:cNvPr>
          <p:cNvSpPr/>
          <p:nvPr/>
        </p:nvSpPr>
        <p:spPr>
          <a:xfrm>
            <a:off x="2017942" y="990791"/>
            <a:ext cx="324246" cy="48783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81C595D-FB44-4EEF-A120-0831F58B82D1}"/>
              </a:ext>
            </a:extLst>
          </p:cNvPr>
          <p:cNvSpPr txBox="1"/>
          <p:nvPr/>
        </p:nvSpPr>
        <p:spPr>
          <a:xfrm>
            <a:off x="1666925" y="529126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“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여기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!”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1103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8088EF-8D23-409A-8559-66D2E58D1A23}"/>
              </a:ext>
            </a:extLst>
          </p:cNvPr>
          <p:cNvSpPr txBox="1"/>
          <p:nvPr/>
        </p:nvSpPr>
        <p:spPr>
          <a:xfrm>
            <a:off x="3482944" y="3075057"/>
            <a:ext cx="5226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요기요 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 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네이버 블로그 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61245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8088EF-8D23-409A-8559-66D2E58D1A23}"/>
              </a:ext>
            </a:extLst>
          </p:cNvPr>
          <p:cNvSpPr txBox="1"/>
          <p:nvPr/>
        </p:nvSpPr>
        <p:spPr>
          <a:xfrm>
            <a:off x="663544" y="2721114"/>
            <a:ext cx="5182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확실한 </a:t>
            </a:r>
            <a:r>
              <a:rPr lang="ko-KR" altLang="en-US" sz="4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메뉴명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많은 리뷰</a:t>
            </a:r>
            <a:endParaRPr lang="en-US" altLang="ko-KR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E99D7E2-77C9-498B-823C-7901C2682FE4}"/>
              </a:ext>
            </a:extLst>
          </p:cNvPr>
          <p:cNvGrpSpPr/>
          <p:nvPr/>
        </p:nvGrpSpPr>
        <p:grpSpPr>
          <a:xfrm>
            <a:off x="6441665" y="-2395179"/>
            <a:ext cx="5086791" cy="9253179"/>
            <a:chOff x="6708747" y="-720450"/>
            <a:chExt cx="5086791" cy="9253179"/>
          </a:xfrm>
        </p:grpSpPr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:a16="http://schemas.microsoft.com/office/drawing/2014/main" id="{F6212E44-4AE4-4794-A6FA-901E99A5E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0178" y="2479064"/>
              <a:ext cx="5075360" cy="174513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92F75A4-0694-4CB5-BF8C-068D41804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7799" y="6297881"/>
              <a:ext cx="5060118" cy="112023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A533179-09B7-4B7B-B1ED-F7A6B5B3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5099" y="7397251"/>
              <a:ext cx="5075360" cy="1135478"/>
            </a:xfrm>
            <a:prstGeom prst="rect">
              <a:avLst/>
            </a:prstGeom>
          </p:spPr>
        </p:pic>
        <p:pic>
          <p:nvPicPr>
            <p:cNvPr id="16" name="그림 15" descr="텍스트이(가) 표시된 사진&#10;&#10;자동 생성된 설명">
              <a:extLst>
                <a:ext uri="{FF2B5EF4-FFF2-40B4-BE49-F238E27FC236}">
                  <a16:creationId xmlns:a16="http://schemas.microsoft.com/office/drawing/2014/main" id="{FD43DC0A-25B4-4D31-B176-E82E7C8B8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0178" y="4162066"/>
              <a:ext cx="5075360" cy="2209992"/>
            </a:xfrm>
            <a:prstGeom prst="rect">
              <a:avLst/>
            </a:prstGeom>
          </p:spPr>
        </p:pic>
        <p:pic>
          <p:nvPicPr>
            <p:cNvPr id="18" name="그림 17" descr="텍스트이(가) 표시된 사진&#10;&#10;자동 생성된 설명">
              <a:extLst>
                <a:ext uri="{FF2B5EF4-FFF2-40B4-BE49-F238E27FC236}">
                  <a16:creationId xmlns:a16="http://schemas.microsoft.com/office/drawing/2014/main" id="{E68F5DEC-A681-4913-BE72-AE2D4FE4C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0178" y="1436197"/>
              <a:ext cx="5075360" cy="1120237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B549281-8DCC-4A97-8E8E-075FA97D4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0178" y="338818"/>
              <a:ext cx="5052498" cy="1127858"/>
            </a:xfrm>
            <a:prstGeom prst="rect">
              <a:avLst/>
            </a:prstGeom>
          </p:spPr>
        </p:pic>
        <p:pic>
          <p:nvPicPr>
            <p:cNvPr id="22" name="그림 21" descr="텍스트이(가) 표시된 사진&#10;&#10;자동 생성된 설명">
              <a:extLst>
                <a:ext uri="{FF2B5EF4-FFF2-40B4-BE49-F238E27FC236}">
                  <a16:creationId xmlns:a16="http://schemas.microsoft.com/office/drawing/2014/main" id="{247B2B4C-D188-44EE-A9C3-2EF513975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747" y="-720450"/>
              <a:ext cx="5075360" cy="113547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3650F8E-FACF-4E2F-99EF-EA05F62A11B7}"/>
              </a:ext>
            </a:extLst>
          </p:cNvPr>
          <p:cNvSpPr txBox="1"/>
          <p:nvPr/>
        </p:nvSpPr>
        <p:spPr>
          <a:xfrm>
            <a:off x="2324254" y="3429000"/>
            <a:ext cx="1861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하지만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4894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8.33333E-7 0.25 " pathEditMode="relative" rAng="0" ptsTypes="AA">
                                      <p:cBhvr>
                                        <p:cTn id="6" dur="7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8088EF-8D23-409A-8559-66D2E58D1A23}"/>
              </a:ext>
            </a:extLst>
          </p:cNvPr>
          <p:cNvSpPr txBox="1"/>
          <p:nvPr/>
        </p:nvSpPr>
        <p:spPr>
          <a:xfrm>
            <a:off x="3534341" y="3075057"/>
            <a:ext cx="1443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요기요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3E6ED-293C-40A0-B980-CC5A257488CD}"/>
              </a:ext>
            </a:extLst>
          </p:cNvPr>
          <p:cNvSpPr txBox="1"/>
          <p:nvPr/>
        </p:nvSpPr>
        <p:spPr>
          <a:xfrm>
            <a:off x="6413500" y="3075057"/>
            <a:ext cx="2922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네이버 블로그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D6D10-7FF4-4598-9E32-E6EE94D72C4D}"/>
              </a:ext>
            </a:extLst>
          </p:cNvPr>
          <p:cNvSpPr txBox="1"/>
          <p:nvPr/>
        </p:nvSpPr>
        <p:spPr>
          <a:xfrm>
            <a:off x="5262942" y="3075057"/>
            <a:ext cx="864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VS</a:t>
            </a:r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026" name="Picture 2" descr="Princess crown icon Royalty Free Vector Image - VectorStock">
            <a:extLst>
              <a:ext uri="{FF2B5EF4-FFF2-40B4-BE49-F238E27FC236}">
                <a16:creationId xmlns:a16="http://schemas.microsoft.com/office/drawing/2014/main" id="{4695436A-DBC8-4458-A7A0-43F335BF1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9815" y1="39914" x2="89815" y2="399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350" y="2153884"/>
            <a:ext cx="1027022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199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0.15989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신문이(가) 표시된 사진&#10;&#10;자동 생성된 설명">
            <a:extLst>
              <a:ext uri="{FF2B5EF4-FFF2-40B4-BE49-F238E27FC236}">
                <a16:creationId xmlns:a16="http://schemas.microsoft.com/office/drawing/2014/main" id="{57F1F8D1-6012-4C2C-A803-903105CE7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5A5B8F-062A-497A-A132-2F5A7325E3C2}"/>
              </a:ext>
            </a:extLst>
          </p:cNvPr>
          <p:cNvSpPr txBox="1"/>
          <p:nvPr/>
        </p:nvSpPr>
        <p:spPr>
          <a:xfrm>
            <a:off x="804399" y="3075057"/>
            <a:ext cx="3940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140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가지 메뉴 선정</a:t>
            </a:r>
            <a:endParaRPr lang="en-US" altLang="ko-KR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61946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445417-8D3C-459F-B89D-DF3F9B93CC98}"/>
              </a:ext>
            </a:extLst>
          </p:cNvPr>
          <p:cNvSpPr txBox="1"/>
          <p:nvPr/>
        </p:nvSpPr>
        <p:spPr>
          <a:xfrm>
            <a:off x="4407076" y="2767296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문제가 많다</a:t>
            </a:r>
          </a:p>
        </p:txBody>
      </p:sp>
    </p:spTree>
    <p:extLst>
      <p:ext uri="{BB962C8B-B14F-4D97-AF65-F5344CB8AC3E}">
        <p14:creationId xmlns:p14="http://schemas.microsoft.com/office/powerpoint/2010/main" val="102731324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445417-8D3C-459F-B89D-DF3F9B93CC98}"/>
              </a:ext>
            </a:extLst>
          </p:cNvPr>
          <p:cNvSpPr txBox="1"/>
          <p:nvPr/>
        </p:nvSpPr>
        <p:spPr>
          <a:xfrm>
            <a:off x="804399" y="3075057"/>
            <a:ext cx="2204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치킨 검색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F747C-FDF9-479B-A3ED-D0503190CAA8}"/>
              </a:ext>
            </a:extLst>
          </p:cNvPr>
          <p:cNvSpPr txBox="1"/>
          <p:nvPr/>
        </p:nvSpPr>
        <p:spPr>
          <a:xfrm>
            <a:off x="4054813" y="1828146"/>
            <a:ext cx="6123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치킨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치킨 샌드위치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치킨마요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A7A92-307C-442A-AF1E-5FCDB4C0D05D}"/>
              </a:ext>
            </a:extLst>
          </p:cNvPr>
          <p:cNvSpPr txBox="1"/>
          <p:nvPr/>
        </p:nvSpPr>
        <p:spPr>
          <a:xfrm>
            <a:off x="3897742" y="3968026"/>
            <a:ext cx="7617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같은 글 다른 음식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ex) 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피자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떡볶이</a:t>
            </a:r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…</a:t>
            </a:r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172AAC7-524B-4B19-A722-4930D901A7D2}"/>
              </a:ext>
            </a:extLst>
          </p:cNvPr>
          <p:cNvSpPr/>
          <p:nvPr/>
        </p:nvSpPr>
        <p:spPr>
          <a:xfrm rot="19647592">
            <a:off x="2850691" y="2852193"/>
            <a:ext cx="942109" cy="350981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FDD8930-BBDC-4E33-9608-4373A77032E1}"/>
              </a:ext>
            </a:extLst>
          </p:cNvPr>
          <p:cNvSpPr/>
          <p:nvPr/>
        </p:nvSpPr>
        <p:spPr>
          <a:xfrm>
            <a:off x="4054813" y="2590798"/>
            <a:ext cx="6123791" cy="45719"/>
          </a:xfrm>
          <a:custGeom>
            <a:avLst/>
            <a:gdLst>
              <a:gd name="connsiteX0" fmla="*/ 0 w 6123791"/>
              <a:gd name="connsiteY0" fmla="*/ 7620 h 45719"/>
              <a:gd name="connsiteX1" fmla="*/ 7620 w 6123791"/>
              <a:gd name="connsiteY1" fmla="*/ 0 h 45719"/>
              <a:gd name="connsiteX2" fmla="*/ 747433 w 6123791"/>
              <a:gd name="connsiteY2" fmla="*/ 0 h 45719"/>
              <a:gd name="connsiteX3" fmla="*/ 1548332 w 6123791"/>
              <a:gd name="connsiteY3" fmla="*/ 0 h 45719"/>
              <a:gd name="connsiteX4" fmla="*/ 2227060 w 6123791"/>
              <a:gd name="connsiteY4" fmla="*/ 0 h 45719"/>
              <a:gd name="connsiteX5" fmla="*/ 2905788 w 6123791"/>
              <a:gd name="connsiteY5" fmla="*/ 0 h 45719"/>
              <a:gd name="connsiteX6" fmla="*/ 3462345 w 6123791"/>
              <a:gd name="connsiteY6" fmla="*/ 0 h 45719"/>
              <a:gd name="connsiteX7" fmla="*/ 3957816 w 6123791"/>
              <a:gd name="connsiteY7" fmla="*/ 0 h 45719"/>
              <a:gd name="connsiteX8" fmla="*/ 4514373 w 6123791"/>
              <a:gd name="connsiteY8" fmla="*/ 0 h 45719"/>
              <a:gd name="connsiteX9" fmla="*/ 5315272 w 6123791"/>
              <a:gd name="connsiteY9" fmla="*/ 0 h 45719"/>
              <a:gd name="connsiteX10" fmla="*/ 6116171 w 6123791"/>
              <a:gd name="connsiteY10" fmla="*/ 0 h 45719"/>
              <a:gd name="connsiteX11" fmla="*/ 6123791 w 6123791"/>
              <a:gd name="connsiteY11" fmla="*/ 7620 h 45719"/>
              <a:gd name="connsiteX12" fmla="*/ 6123791 w 6123791"/>
              <a:gd name="connsiteY12" fmla="*/ 38099 h 45719"/>
              <a:gd name="connsiteX13" fmla="*/ 6116171 w 6123791"/>
              <a:gd name="connsiteY13" fmla="*/ 45719 h 45719"/>
              <a:gd name="connsiteX14" fmla="*/ 5559614 w 6123791"/>
              <a:gd name="connsiteY14" fmla="*/ 45719 h 45719"/>
              <a:gd name="connsiteX15" fmla="*/ 4941972 w 6123791"/>
              <a:gd name="connsiteY15" fmla="*/ 45719 h 45719"/>
              <a:gd name="connsiteX16" fmla="*/ 4385415 w 6123791"/>
              <a:gd name="connsiteY16" fmla="*/ 45719 h 45719"/>
              <a:gd name="connsiteX17" fmla="*/ 3828858 w 6123791"/>
              <a:gd name="connsiteY17" fmla="*/ 45719 h 45719"/>
              <a:gd name="connsiteX18" fmla="*/ 3089045 w 6123791"/>
              <a:gd name="connsiteY18" fmla="*/ 45719 h 45719"/>
              <a:gd name="connsiteX19" fmla="*/ 2410317 w 6123791"/>
              <a:gd name="connsiteY19" fmla="*/ 45719 h 45719"/>
              <a:gd name="connsiteX20" fmla="*/ 1670503 w 6123791"/>
              <a:gd name="connsiteY20" fmla="*/ 45719 h 45719"/>
              <a:gd name="connsiteX21" fmla="*/ 991775 w 6123791"/>
              <a:gd name="connsiteY21" fmla="*/ 45719 h 45719"/>
              <a:gd name="connsiteX22" fmla="*/ 7620 w 6123791"/>
              <a:gd name="connsiteY22" fmla="*/ 45719 h 45719"/>
              <a:gd name="connsiteX23" fmla="*/ 0 w 6123791"/>
              <a:gd name="connsiteY23" fmla="*/ 38099 h 45719"/>
              <a:gd name="connsiteX24" fmla="*/ 0 w 6123791"/>
              <a:gd name="connsiteY24" fmla="*/ 762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123791" h="45719" fill="none" extrusionOk="0">
                <a:moveTo>
                  <a:pt x="0" y="7620"/>
                </a:moveTo>
                <a:cubicBezTo>
                  <a:pt x="-440" y="3337"/>
                  <a:pt x="3642" y="687"/>
                  <a:pt x="7620" y="0"/>
                </a:cubicBezTo>
                <a:cubicBezTo>
                  <a:pt x="255835" y="-10826"/>
                  <a:pt x="570915" y="11947"/>
                  <a:pt x="747433" y="0"/>
                </a:cubicBezTo>
                <a:cubicBezTo>
                  <a:pt x="923951" y="-11947"/>
                  <a:pt x="1361401" y="-25421"/>
                  <a:pt x="1548332" y="0"/>
                </a:cubicBezTo>
                <a:cubicBezTo>
                  <a:pt x="1735263" y="25421"/>
                  <a:pt x="1900048" y="1212"/>
                  <a:pt x="2227060" y="0"/>
                </a:cubicBezTo>
                <a:cubicBezTo>
                  <a:pt x="2554072" y="-1212"/>
                  <a:pt x="2576022" y="-26246"/>
                  <a:pt x="2905788" y="0"/>
                </a:cubicBezTo>
                <a:cubicBezTo>
                  <a:pt x="3235554" y="26246"/>
                  <a:pt x="3280772" y="-14460"/>
                  <a:pt x="3462345" y="0"/>
                </a:cubicBezTo>
                <a:cubicBezTo>
                  <a:pt x="3643918" y="14460"/>
                  <a:pt x="3776273" y="-16636"/>
                  <a:pt x="3957816" y="0"/>
                </a:cubicBezTo>
                <a:cubicBezTo>
                  <a:pt x="4139359" y="16636"/>
                  <a:pt x="4309154" y="-27826"/>
                  <a:pt x="4514373" y="0"/>
                </a:cubicBezTo>
                <a:cubicBezTo>
                  <a:pt x="4719592" y="27826"/>
                  <a:pt x="5149643" y="-38269"/>
                  <a:pt x="5315272" y="0"/>
                </a:cubicBezTo>
                <a:cubicBezTo>
                  <a:pt x="5480901" y="38269"/>
                  <a:pt x="5808103" y="-7319"/>
                  <a:pt x="6116171" y="0"/>
                </a:cubicBezTo>
                <a:cubicBezTo>
                  <a:pt x="6119449" y="58"/>
                  <a:pt x="6122995" y="3318"/>
                  <a:pt x="6123791" y="7620"/>
                </a:cubicBezTo>
                <a:cubicBezTo>
                  <a:pt x="6122272" y="16649"/>
                  <a:pt x="6124904" y="30295"/>
                  <a:pt x="6123791" y="38099"/>
                </a:cubicBezTo>
                <a:cubicBezTo>
                  <a:pt x="6123926" y="41842"/>
                  <a:pt x="6120099" y="45613"/>
                  <a:pt x="6116171" y="45719"/>
                </a:cubicBezTo>
                <a:cubicBezTo>
                  <a:pt x="5965263" y="60705"/>
                  <a:pt x="5682226" y="28059"/>
                  <a:pt x="5559614" y="45719"/>
                </a:cubicBezTo>
                <a:cubicBezTo>
                  <a:pt x="5437002" y="63379"/>
                  <a:pt x="5247133" y="53129"/>
                  <a:pt x="4941972" y="45719"/>
                </a:cubicBezTo>
                <a:cubicBezTo>
                  <a:pt x="4636811" y="38309"/>
                  <a:pt x="4501044" y="51939"/>
                  <a:pt x="4385415" y="45719"/>
                </a:cubicBezTo>
                <a:cubicBezTo>
                  <a:pt x="4269786" y="39499"/>
                  <a:pt x="4044111" y="33479"/>
                  <a:pt x="3828858" y="45719"/>
                </a:cubicBezTo>
                <a:cubicBezTo>
                  <a:pt x="3613605" y="57959"/>
                  <a:pt x="3269707" y="78076"/>
                  <a:pt x="3089045" y="45719"/>
                </a:cubicBezTo>
                <a:cubicBezTo>
                  <a:pt x="2908383" y="13362"/>
                  <a:pt x="2613108" y="20816"/>
                  <a:pt x="2410317" y="45719"/>
                </a:cubicBezTo>
                <a:cubicBezTo>
                  <a:pt x="2207526" y="70622"/>
                  <a:pt x="1998889" y="59211"/>
                  <a:pt x="1670503" y="45719"/>
                </a:cubicBezTo>
                <a:cubicBezTo>
                  <a:pt x="1342117" y="32227"/>
                  <a:pt x="1315065" y="21333"/>
                  <a:pt x="991775" y="45719"/>
                </a:cubicBezTo>
                <a:cubicBezTo>
                  <a:pt x="668485" y="70105"/>
                  <a:pt x="245595" y="632"/>
                  <a:pt x="7620" y="45719"/>
                </a:cubicBezTo>
                <a:cubicBezTo>
                  <a:pt x="2436" y="45727"/>
                  <a:pt x="661" y="42982"/>
                  <a:pt x="0" y="38099"/>
                </a:cubicBezTo>
                <a:cubicBezTo>
                  <a:pt x="-690" y="28164"/>
                  <a:pt x="953" y="20712"/>
                  <a:pt x="0" y="7620"/>
                </a:cubicBezTo>
                <a:close/>
              </a:path>
              <a:path w="6123791" h="45719" stroke="0" extrusionOk="0">
                <a:moveTo>
                  <a:pt x="0" y="7620"/>
                </a:moveTo>
                <a:cubicBezTo>
                  <a:pt x="-517" y="2810"/>
                  <a:pt x="3562" y="188"/>
                  <a:pt x="7620" y="0"/>
                </a:cubicBezTo>
                <a:cubicBezTo>
                  <a:pt x="154490" y="-20727"/>
                  <a:pt x="358574" y="-21192"/>
                  <a:pt x="686348" y="0"/>
                </a:cubicBezTo>
                <a:cubicBezTo>
                  <a:pt x="1014122" y="21192"/>
                  <a:pt x="1191083" y="26987"/>
                  <a:pt x="1365076" y="0"/>
                </a:cubicBezTo>
                <a:cubicBezTo>
                  <a:pt x="1539069" y="-26987"/>
                  <a:pt x="1671635" y="3852"/>
                  <a:pt x="1860547" y="0"/>
                </a:cubicBezTo>
                <a:cubicBezTo>
                  <a:pt x="2049459" y="-3852"/>
                  <a:pt x="2144842" y="19093"/>
                  <a:pt x="2356018" y="0"/>
                </a:cubicBezTo>
                <a:cubicBezTo>
                  <a:pt x="2567194" y="-19093"/>
                  <a:pt x="2909042" y="2534"/>
                  <a:pt x="3156917" y="0"/>
                </a:cubicBezTo>
                <a:cubicBezTo>
                  <a:pt x="3404792" y="-2534"/>
                  <a:pt x="3637628" y="27036"/>
                  <a:pt x="3835645" y="0"/>
                </a:cubicBezTo>
                <a:cubicBezTo>
                  <a:pt x="4033662" y="-27036"/>
                  <a:pt x="4272237" y="-13240"/>
                  <a:pt x="4636544" y="0"/>
                </a:cubicBezTo>
                <a:cubicBezTo>
                  <a:pt x="5000851" y="13240"/>
                  <a:pt x="5006160" y="-16646"/>
                  <a:pt x="5315272" y="0"/>
                </a:cubicBezTo>
                <a:cubicBezTo>
                  <a:pt x="5624384" y="16646"/>
                  <a:pt x="5864133" y="9280"/>
                  <a:pt x="6116171" y="0"/>
                </a:cubicBezTo>
                <a:cubicBezTo>
                  <a:pt x="6120387" y="101"/>
                  <a:pt x="6123740" y="2712"/>
                  <a:pt x="6123791" y="7620"/>
                </a:cubicBezTo>
                <a:cubicBezTo>
                  <a:pt x="6123365" y="21610"/>
                  <a:pt x="6123397" y="24621"/>
                  <a:pt x="6123791" y="38099"/>
                </a:cubicBezTo>
                <a:cubicBezTo>
                  <a:pt x="6124572" y="42053"/>
                  <a:pt x="6120377" y="45568"/>
                  <a:pt x="6116171" y="45719"/>
                </a:cubicBezTo>
                <a:cubicBezTo>
                  <a:pt x="6012070" y="49469"/>
                  <a:pt x="5812549" y="70305"/>
                  <a:pt x="5620700" y="45719"/>
                </a:cubicBezTo>
                <a:cubicBezTo>
                  <a:pt x="5428851" y="21133"/>
                  <a:pt x="5238752" y="45564"/>
                  <a:pt x="4880886" y="45719"/>
                </a:cubicBezTo>
                <a:cubicBezTo>
                  <a:pt x="4523020" y="45874"/>
                  <a:pt x="4299168" y="68951"/>
                  <a:pt x="4079987" y="45719"/>
                </a:cubicBezTo>
                <a:cubicBezTo>
                  <a:pt x="3860806" y="22487"/>
                  <a:pt x="3492107" y="35432"/>
                  <a:pt x="3340174" y="45719"/>
                </a:cubicBezTo>
                <a:cubicBezTo>
                  <a:pt x="3188241" y="56006"/>
                  <a:pt x="3010352" y="49234"/>
                  <a:pt x="2722532" y="45719"/>
                </a:cubicBezTo>
                <a:cubicBezTo>
                  <a:pt x="2434712" y="42204"/>
                  <a:pt x="2426073" y="62779"/>
                  <a:pt x="2227060" y="45719"/>
                </a:cubicBezTo>
                <a:cubicBezTo>
                  <a:pt x="2028047" y="28659"/>
                  <a:pt x="1685914" y="37659"/>
                  <a:pt x="1487247" y="45719"/>
                </a:cubicBezTo>
                <a:cubicBezTo>
                  <a:pt x="1288580" y="53779"/>
                  <a:pt x="1128435" y="45083"/>
                  <a:pt x="930690" y="45719"/>
                </a:cubicBezTo>
                <a:cubicBezTo>
                  <a:pt x="732945" y="46355"/>
                  <a:pt x="399155" y="7450"/>
                  <a:pt x="7620" y="45719"/>
                </a:cubicBezTo>
                <a:cubicBezTo>
                  <a:pt x="3448" y="44682"/>
                  <a:pt x="96" y="42730"/>
                  <a:pt x="0" y="38099"/>
                </a:cubicBezTo>
                <a:cubicBezTo>
                  <a:pt x="-1125" y="28755"/>
                  <a:pt x="-144" y="17965"/>
                  <a:pt x="0" y="762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194399805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FD0B1BF-1E85-45B3-9CA9-33A1C528E8EB}"/>
              </a:ext>
            </a:extLst>
          </p:cNvPr>
          <p:cNvSpPr/>
          <p:nvPr/>
        </p:nvSpPr>
        <p:spPr>
          <a:xfrm flipV="1">
            <a:off x="3897742" y="4675912"/>
            <a:ext cx="7492459" cy="45719"/>
          </a:xfrm>
          <a:custGeom>
            <a:avLst/>
            <a:gdLst>
              <a:gd name="connsiteX0" fmla="*/ 0 w 7492459"/>
              <a:gd name="connsiteY0" fmla="*/ 7620 h 45719"/>
              <a:gd name="connsiteX1" fmla="*/ 7620 w 7492459"/>
              <a:gd name="connsiteY1" fmla="*/ 0 h 45719"/>
              <a:gd name="connsiteX2" fmla="*/ 612595 w 7492459"/>
              <a:gd name="connsiteY2" fmla="*/ 0 h 45719"/>
              <a:gd name="connsiteX3" fmla="*/ 1068026 w 7492459"/>
              <a:gd name="connsiteY3" fmla="*/ 0 h 45719"/>
              <a:gd name="connsiteX4" fmla="*/ 1598228 w 7492459"/>
              <a:gd name="connsiteY4" fmla="*/ 0 h 45719"/>
              <a:gd name="connsiteX5" fmla="*/ 2427520 w 7492459"/>
              <a:gd name="connsiteY5" fmla="*/ 0 h 45719"/>
              <a:gd name="connsiteX6" fmla="*/ 3256812 w 7492459"/>
              <a:gd name="connsiteY6" fmla="*/ 0 h 45719"/>
              <a:gd name="connsiteX7" fmla="*/ 3787014 w 7492459"/>
              <a:gd name="connsiteY7" fmla="*/ 0 h 45719"/>
              <a:gd name="connsiteX8" fmla="*/ 4616306 w 7492459"/>
              <a:gd name="connsiteY8" fmla="*/ 0 h 45719"/>
              <a:gd name="connsiteX9" fmla="*/ 5071737 w 7492459"/>
              <a:gd name="connsiteY9" fmla="*/ 0 h 45719"/>
              <a:gd name="connsiteX10" fmla="*/ 5676711 w 7492459"/>
              <a:gd name="connsiteY10" fmla="*/ 0 h 45719"/>
              <a:gd name="connsiteX11" fmla="*/ 6281686 w 7492459"/>
              <a:gd name="connsiteY11" fmla="*/ 0 h 45719"/>
              <a:gd name="connsiteX12" fmla="*/ 7484839 w 7492459"/>
              <a:gd name="connsiteY12" fmla="*/ 0 h 45719"/>
              <a:gd name="connsiteX13" fmla="*/ 7492459 w 7492459"/>
              <a:gd name="connsiteY13" fmla="*/ 7620 h 45719"/>
              <a:gd name="connsiteX14" fmla="*/ 7492459 w 7492459"/>
              <a:gd name="connsiteY14" fmla="*/ 38099 h 45719"/>
              <a:gd name="connsiteX15" fmla="*/ 7484839 w 7492459"/>
              <a:gd name="connsiteY15" fmla="*/ 45719 h 45719"/>
              <a:gd name="connsiteX16" fmla="*/ 6879864 w 7492459"/>
              <a:gd name="connsiteY16" fmla="*/ 45719 h 45719"/>
              <a:gd name="connsiteX17" fmla="*/ 6200117 w 7492459"/>
              <a:gd name="connsiteY17" fmla="*/ 45719 h 45719"/>
              <a:gd name="connsiteX18" fmla="*/ 5520370 w 7492459"/>
              <a:gd name="connsiteY18" fmla="*/ 45719 h 45719"/>
              <a:gd name="connsiteX19" fmla="*/ 4915395 w 7492459"/>
              <a:gd name="connsiteY19" fmla="*/ 45719 h 45719"/>
              <a:gd name="connsiteX20" fmla="*/ 4385192 w 7492459"/>
              <a:gd name="connsiteY20" fmla="*/ 45719 h 45719"/>
              <a:gd name="connsiteX21" fmla="*/ 3780217 w 7492459"/>
              <a:gd name="connsiteY21" fmla="*/ 45719 h 45719"/>
              <a:gd name="connsiteX22" fmla="*/ 3324786 w 7492459"/>
              <a:gd name="connsiteY22" fmla="*/ 45719 h 45719"/>
              <a:gd name="connsiteX23" fmla="*/ 2645039 w 7492459"/>
              <a:gd name="connsiteY23" fmla="*/ 45719 h 45719"/>
              <a:gd name="connsiteX24" fmla="*/ 2040064 w 7492459"/>
              <a:gd name="connsiteY24" fmla="*/ 45719 h 45719"/>
              <a:gd name="connsiteX25" fmla="*/ 1210773 w 7492459"/>
              <a:gd name="connsiteY25" fmla="*/ 45719 h 45719"/>
              <a:gd name="connsiteX26" fmla="*/ 7620 w 7492459"/>
              <a:gd name="connsiteY26" fmla="*/ 45719 h 45719"/>
              <a:gd name="connsiteX27" fmla="*/ 0 w 7492459"/>
              <a:gd name="connsiteY27" fmla="*/ 38099 h 45719"/>
              <a:gd name="connsiteX28" fmla="*/ 0 w 7492459"/>
              <a:gd name="connsiteY28" fmla="*/ 762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492459" h="45719" fill="none" extrusionOk="0">
                <a:moveTo>
                  <a:pt x="0" y="7620"/>
                </a:moveTo>
                <a:cubicBezTo>
                  <a:pt x="-665" y="3176"/>
                  <a:pt x="3976" y="487"/>
                  <a:pt x="7620" y="0"/>
                </a:cubicBezTo>
                <a:cubicBezTo>
                  <a:pt x="217797" y="-28911"/>
                  <a:pt x="369667" y="-13944"/>
                  <a:pt x="612595" y="0"/>
                </a:cubicBezTo>
                <a:cubicBezTo>
                  <a:pt x="855523" y="13944"/>
                  <a:pt x="875784" y="17370"/>
                  <a:pt x="1068026" y="0"/>
                </a:cubicBezTo>
                <a:cubicBezTo>
                  <a:pt x="1260268" y="-17370"/>
                  <a:pt x="1351506" y="-25169"/>
                  <a:pt x="1598228" y="0"/>
                </a:cubicBezTo>
                <a:cubicBezTo>
                  <a:pt x="1844950" y="25169"/>
                  <a:pt x="2162619" y="35226"/>
                  <a:pt x="2427520" y="0"/>
                </a:cubicBezTo>
                <a:cubicBezTo>
                  <a:pt x="2692421" y="-35226"/>
                  <a:pt x="2879761" y="-37202"/>
                  <a:pt x="3256812" y="0"/>
                </a:cubicBezTo>
                <a:cubicBezTo>
                  <a:pt x="3633863" y="37202"/>
                  <a:pt x="3539752" y="-4057"/>
                  <a:pt x="3787014" y="0"/>
                </a:cubicBezTo>
                <a:cubicBezTo>
                  <a:pt x="4034276" y="4057"/>
                  <a:pt x="4299258" y="39818"/>
                  <a:pt x="4616306" y="0"/>
                </a:cubicBezTo>
                <a:cubicBezTo>
                  <a:pt x="4933354" y="-39818"/>
                  <a:pt x="4945074" y="-22609"/>
                  <a:pt x="5071737" y="0"/>
                </a:cubicBezTo>
                <a:cubicBezTo>
                  <a:pt x="5198400" y="22609"/>
                  <a:pt x="5477815" y="27322"/>
                  <a:pt x="5676711" y="0"/>
                </a:cubicBezTo>
                <a:cubicBezTo>
                  <a:pt x="5875607" y="-27322"/>
                  <a:pt x="6134112" y="-14431"/>
                  <a:pt x="6281686" y="0"/>
                </a:cubicBezTo>
                <a:cubicBezTo>
                  <a:pt x="6429261" y="14431"/>
                  <a:pt x="7230416" y="31393"/>
                  <a:pt x="7484839" y="0"/>
                </a:cubicBezTo>
                <a:cubicBezTo>
                  <a:pt x="7489244" y="973"/>
                  <a:pt x="7492557" y="3593"/>
                  <a:pt x="7492459" y="7620"/>
                </a:cubicBezTo>
                <a:cubicBezTo>
                  <a:pt x="7491796" y="13734"/>
                  <a:pt x="7493134" y="27895"/>
                  <a:pt x="7492459" y="38099"/>
                </a:cubicBezTo>
                <a:cubicBezTo>
                  <a:pt x="7492322" y="42611"/>
                  <a:pt x="7489403" y="45662"/>
                  <a:pt x="7484839" y="45719"/>
                </a:cubicBezTo>
                <a:cubicBezTo>
                  <a:pt x="7250079" y="45750"/>
                  <a:pt x="7144559" y="40849"/>
                  <a:pt x="6879864" y="45719"/>
                </a:cubicBezTo>
                <a:cubicBezTo>
                  <a:pt x="6615169" y="50589"/>
                  <a:pt x="6531706" y="54863"/>
                  <a:pt x="6200117" y="45719"/>
                </a:cubicBezTo>
                <a:cubicBezTo>
                  <a:pt x="5868528" y="36575"/>
                  <a:pt x="5822133" y="17710"/>
                  <a:pt x="5520370" y="45719"/>
                </a:cubicBezTo>
                <a:cubicBezTo>
                  <a:pt x="5218607" y="73728"/>
                  <a:pt x="5086108" y="22677"/>
                  <a:pt x="4915395" y="45719"/>
                </a:cubicBezTo>
                <a:cubicBezTo>
                  <a:pt x="4744682" y="68761"/>
                  <a:pt x="4493981" y="37652"/>
                  <a:pt x="4385192" y="45719"/>
                </a:cubicBezTo>
                <a:cubicBezTo>
                  <a:pt x="4276403" y="53786"/>
                  <a:pt x="4010091" y="15625"/>
                  <a:pt x="3780217" y="45719"/>
                </a:cubicBezTo>
                <a:cubicBezTo>
                  <a:pt x="3550344" y="75813"/>
                  <a:pt x="3423680" y="41437"/>
                  <a:pt x="3324786" y="45719"/>
                </a:cubicBezTo>
                <a:cubicBezTo>
                  <a:pt x="3225892" y="50001"/>
                  <a:pt x="2842977" y="45777"/>
                  <a:pt x="2645039" y="45719"/>
                </a:cubicBezTo>
                <a:cubicBezTo>
                  <a:pt x="2447101" y="45661"/>
                  <a:pt x="2253034" y="66775"/>
                  <a:pt x="2040064" y="45719"/>
                </a:cubicBezTo>
                <a:cubicBezTo>
                  <a:pt x="1827094" y="24663"/>
                  <a:pt x="1607817" y="37370"/>
                  <a:pt x="1210773" y="45719"/>
                </a:cubicBezTo>
                <a:cubicBezTo>
                  <a:pt x="813729" y="54068"/>
                  <a:pt x="362167" y="-20"/>
                  <a:pt x="7620" y="45719"/>
                </a:cubicBezTo>
                <a:cubicBezTo>
                  <a:pt x="2753" y="45898"/>
                  <a:pt x="-765" y="42840"/>
                  <a:pt x="0" y="38099"/>
                </a:cubicBezTo>
                <a:cubicBezTo>
                  <a:pt x="-1456" y="25170"/>
                  <a:pt x="1146" y="17852"/>
                  <a:pt x="0" y="7620"/>
                </a:cubicBezTo>
                <a:close/>
              </a:path>
              <a:path w="7492459" h="45719" stroke="0" extrusionOk="0">
                <a:moveTo>
                  <a:pt x="0" y="7620"/>
                </a:moveTo>
                <a:cubicBezTo>
                  <a:pt x="-517" y="2810"/>
                  <a:pt x="3562" y="188"/>
                  <a:pt x="7620" y="0"/>
                </a:cubicBezTo>
                <a:cubicBezTo>
                  <a:pt x="152027" y="-26835"/>
                  <a:pt x="521476" y="-9421"/>
                  <a:pt x="687367" y="0"/>
                </a:cubicBezTo>
                <a:cubicBezTo>
                  <a:pt x="853258" y="9421"/>
                  <a:pt x="1165187" y="-23112"/>
                  <a:pt x="1367114" y="0"/>
                </a:cubicBezTo>
                <a:cubicBezTo>
                  <a:pt x="1569041" y="23112"/>
                  <a:pt x="1722641" y="-15524"/>
                  <a:pt x="1822545" y="0"/>
                </a:cubicBezTo>
                <a:cubicBezTo>
                  <a:pt x="1922449" y="15524"/>
                  <a:pt x="2100087" y="4995"/>
                  <a:pt x="2277976" y="0"/>
                </a:cubicBezTo>
                <a:cubicBezTo>
                  <a:pt x="2455865" y="-4995"/>
                  <a:pt x="2822228" y="8833"/>
                  <a:pt x="3107267" y="0"/>
                </a:cubicBezTo>
                <a:cubicBezTo>
                  <a:pt x="3392306" y="-8833"/>
                  <a:pt x="3574069" y="31509"/>
                  <a:pt x="3787014" y="0"/>
                </a:cubicBezTo>
                <a:cubicBezTo>
                  <a:pt x="3999959" y="-31509"/>
                  <a:pt x="4438259" y="30751"/>
                  <a:pt x="4616306" y="0"/>
                </a:cubicBezTo>
                <a:cubicBezTo>
                  <a:pt x="4794353" y="-30751"/>
                  <a:pt x="5004579" y="14812"/>
                  <a:pt x="5296053" y="0"/>
                </a:cubicBezTo>
                <a:cubicBezTo>
                  <a:pt x="5587527" y="-14812"/>
                  <a:pt x="5672638" y="14796"/>
                  <a:pt x="5975800" y="0"/>
                </a:cubicBezTo>
                <a:cubicBezTo>
                  <a:pt x="6278962" y="-14796"/>
                  <a:pt x="6354439" y="4247"/>
                  <a:pt x="6506003" y="0"/>
                </a:cubicBezTo>
                <a:cubicBezTo>
                  <a:pt x="6657567" y="-4247"/>
                  <a:pt x="7156379" y="-16788"/>
                  <a:pt x="7484839" y="0"/>
                </a:cubicBezTo>
                <a:cubicBezTo>
                  <a:pt x="7488613" y="128"/>
                  <a:pt x="7492288" y="4028"/>
                  <a:pt x="7492459" y="7620"/>
                </a:cubicBezTo>
                <a:cubicBezTo>
                  <a:pt x="7493082" y="16829"/>
                  <a:pt x="7493898" y="31418"/>
                  <a:pt x="7492459" y="38099"/>
                </a:cubicBezTo>
                <a:cubicBezTo>
                  <a:pt x="7492415" y="42980"/>
                  <a:pt x="7488933" y="45662"/>
                  <a:pt x="7484839" y="45719"/>
                </a:cubicBezTo>
                <a:cubicBezTo>
                  <a:pt x="7210064" y="38676"/>
                  <a:pt x="7155373" y="27186"/>
                  <a:pt x="6879864" y="45719"/>
                </a:cubicBezTo>
                <a:cubicBezTo>
                  <a:pt x="6604355" y="64252"/>
                  <a:pt x="6426579" y="10875"/>
                  <a:pt x="6125345" y="45719"/>
                </a:cubicBezTo>
                <a:cubicBezTo>
                  <a:pt x="5824111" y="80563"/>
                  <a:pt x="5759826" y="35355"/>
                  <a:pt x="5520370" y="45719"/>
                </a:cubicBezTo>
                <a:cubicBezTo>
                  <a:pt x="5280914" y="56083"/>
                  <a:pt x="5163222" y="27988"/>
                  <a:pt x="5064939" y="45719"/>
                </a:cubicBezTo>
                <a:cubicBezTo>
                  <a:pt x="4966656" y="63450"/>
                  <a:pt x="4557803" y="37979"/>
                  <a:pt x="4310420" y="45719"/>
                </a:cubicBezTo>
                <a:cubicBezTo>
                  <a:pt x="4063037" y="53459"/>
                  <a:pt x="3993574" y="28034"/>
                  <a:pt x="3780217" y="45719"/>
                </a:cubicBezTo>
                <a:cubicBezTo>
                  <a:pt x="3566860" y="63404"/>
                  <a:pt x="3310899" y="39584"/>
                  <a:pt x="3175242" y="45719"/>
                </a:cubicBezTo>
                <a:cubicBezTo>
                  <a:pt x="3039586" y="51854"/>
                  <a:pt x="2676516" y="26542"/>
                  <a:pt x="2345950" y="45719"/>
                </a:cubicBezTo>
                <a:cubicBezTo>
                  <a:pt x="2015384" y="64896"/>
                  <a:pt x="1991061" y="24428"/>
                  <a:pt x="1740975" y="45719"/>
                </a:cubicBezTo>
                <a:cubicBezTo>
                  <a:pt x="1490890" y="67010"/>
                  <a:pt x="1475357" y="26709"/>
                  <a:pt x="1210773" y="45719"/>
                </a:cubicBezTo>
                <a:cubicBezTo>
                  <a:pt x="946189" y="64729"/>
                  <a:pt x="343310" y="86925"/>
                  <a:pt x="7620" y="45719"/>
                </a:cubicBezTo>
                <a:cubicBezTo>
                  <a:pt x="4197" y="46220"/>
                  <a:pt x="-429" y="43000"/>
                  <a:pt x="0" y="38099"/>
                </a:cubicBezTo>
                <a:cubicBezTo>
                  <a:pt x="1462" y="26410"/>
                  <a:pt x="-1440" y="14085"/>
                  <a:pt x="0" y="762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194399805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0812CAC-0C40-46C0-8C1C-DD41ACA86708}"/>
              </a:ext>
            </a:extLst>
          </p:cNvPr>
          <p:cNvSpPr/>
          <p:nvPr/>
        </p:nvSpPr>
        <p:spPr>
          <a:xfrm rot="1952408" flipV="1">
            <a:off x="2850691" y="3654826"/>
            <a:ext cx="942109" cy="350981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456153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115</Words>
  <Application>Microsoft Office PowerPoint</Application>
  <PresentationFormat>와이드스크린</PresentationFormat>
  <Paragraphs>44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배달의민족 한나체 Pro</vt:lpstr>
      <vt:lpstr>맑은 고딕</vt:lpstr>
      <vt:lpstr>Arial</vt:lpstr>
      <vt:lpstr>Office 테마</vt:lpstr>
      <vt:lpstr>"배달추천"</vt:lpstr>
      <vt:lpstr>먹고 싶은 음식의 특징을 입력하면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사용할 개발 도구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박형준</dc:creator>
  <cp:lastModifiedBy>박형준</cp:lastModifiedBy>
  <cp:revision>1</cp:revision>
  <dcterms:created xsi:type="dcterms:W3CDTF">2021-06-30T02:23:57Z</dcterms:created>
  <dcterms:modified xsi:type="dcterms:W3CDTF">2021-07-12T00:46:38Z</dcterms:modified>
</cp:coreProperties>
</file>