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76" r:id="rId5"/>
    <p:sldId id="265" r:id="rId6"/>
    <p:sldId id="274" r:id="rId7"/>
    <p:sldId id="266" r:id="rId8"/>
    <p:sldId id="268" r:id="rId9"/>
    <p:sldId id="275" r:id="rId10"/>
    <p:sldId id="277" r:id="rId11"/>
    <p:sldId id="269" r:id="rId12"/>
    <p:sldId id="278" r:id="rId13"/>
    <p:sldId id="279" r:id="rId14"/>
    <p:sldId id="262" r:id="rId15"/>
    <p:sldId id="27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한나체 Pro" panose="020B0600000101010101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E3F"/>
    <a:srgbClr val="1B7F7D"/>
    <a:srgbClr val="209491"/>
    <a:srgbClr val="00C2C3"/>
    <a:srgbClr val="FAAF40"/>
    <a:srgbClr val="D17E05"/>
    <a:srgbClr val="F9A11B"/>
    <a:srgbClr val="EC7357"/>
    <a:srgbClr val="8CD790"/>
    <a:srgbClr val="2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4" autoAdjust="0"/>
    <p:restoredTop sz="94235" autoAdjust="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B241C-F283-4667-9239-659B4B78DDE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D0435-15BC-46D9-BF99-12C5F3361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5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1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040C-FDF0-4334-9095-BCA75F43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8D4CF-EE37-4CB5-B5CA-B15C072C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FD48-769D-4C1D-8A18-5C65AD6F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7A15-A02C-4563-8303-8BE7A8B8BA18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31C79-4F8B-40C0-B294-7249533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91AF9-0B0F-45DC-87C2-A2109D7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E7F7-F087-425B-8220-F035C04D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EF379-514F-4221-87BC-5156D12C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3795A-D21F-4450-AA92-CAD821CA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3AA3-80FF-48D7-83F3-8802F521C623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B76C4-FB07-4583-97B0-C2633EA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17D35-54A1-47FC-AE97-AA2ACA7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59B47B-ED69-45C7-ABE3-1FB051D1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7B128-376B-4DF3-9BD5-EF24982B4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79C4E-2D36-4311-A8CE-7FCFE3BD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4AB-0566-4719-A958-BB7F2B999330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5E7AE-C2E9-49E8-B022-7FE0866F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1FFF5-5401-43F5-A7BA-225493E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10A41-2513-4560-8195-90DCF799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47726-112C-4C21-BD26-4C3FD881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813F4-2BB8-49E5-8F9D-D18B1A4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7AE-582C-47C1-A2F7-6DB3419D104B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1A25F-82EF-4124-BC90-10667866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5F08F-5F18-4B4A-BC49-C3EA0DF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BA60-5937-4AE3-B8AC-5B986430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42128-4198-45E5-98AA-C828812F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E26C-E3C4-475E-B7A4-4661B47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03A-F4CA-43B0-88A5-663929C1FA5A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55DF1-4F5B-4464-9E6C-109AADCD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320D-0754-40C9-81F6-9FDFC0E0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8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1532-C1BD-4744-8DBD-09861242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812C-AD8E-4408-981C-09BBD7E0D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44646-D9BE-4AB3-AE27-CC47F265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7980B-0A3D-427D-822C-3575FE1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74F-317E-4BF0-A7C4-07D6C94122EB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43F19-E85C-4187-9D98-0C32D64E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5B695-3157-4693-8E97-99F0C9E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373D-1023-480A-9E31-5A5ADD95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055EB-886A-40B8-A4C2-3D51893F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9D0FB-8C66-41DE-851B-A11D12E4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56008-E8E6-4F4C-882B-B782A4CB1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8D75D-1224-4843-9216-FF0CCA18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1BCE7-14EB-4955-873B-773FF7E3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6C1F-D5F1-4DCE-A4C0-A40A08446E15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D9F12-593E-4AD7-A504-0CBFD8D3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229E36-9C0C-4990-8FED-2451D14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AF8CA-4941-4310-86E0-B086B63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054A03-B6FE-493F-B571-80AC0416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82FD-9D3F-4B6B-A7BA-257C10F7BBA6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25A4C-6AC8-43E2-9BCD-11046C9E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1A97A6-9261-498E-8114-B1D01615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0DE382-41A3-418A-95F5-B7D736C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5301-4838-4544-9BBA-3A6C4A58D12F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8DCAB-8188-4C5C-AC3F-4FE3D78F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46897-4384-4490-9B73-3C612B71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0539-CBE5-4CB2-BD19-2D3E3BE5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B2C4F-DC7B-4EA2-9A83-860B0095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9A4C3-EB72-4454-87DB-78A2F7C7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69CD3-7105-448C-B45E-838B22E0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E8C-DD9B-46CF-91D5-BEA4137DB661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24393-B466-49D3-81FD-D7A8E171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16EFC-F4A7-4D08-A42A-82A6DBB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C18D3-E5D8-4474-A488-1FAA9D72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3D1D3-2F24-4576-8C1F-3118F47F1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D6AFC-9E37-4E9C-BF54-1ADCFF1F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A4E05-FA79-46EC-87CA-550D53D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3BC5-6FA1-4E1E-9498-53ACE827F3F2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1C314-1161-4605-B97B-A160F5B3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2C6D0-9E79-4AD5-A229-E834CF10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CF763-DFAF-40FF-9668-133EB9E3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4308C-6EA6-4B57-81BA-989F765A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E8FD-AECC-445C-8EFF-6A2FEB5A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DF2B-7991-4B8D-8956-E27F190E3FFB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92396-FB14-49E9-8D01-F5ABBE74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3102C-2B92-4B7F-96CC-14A1876BD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2815216"/>
            <a:ext cx="7772400" cy="1224153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천</a:t>
            </a: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6379" y="5435049"/>
            <a:ext cx="2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김주호  박형준  안상근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15576C-F80A-4A73-BAA8-884DE64A80B7}"/>
              </a:ext>
            </a:extLst>
          </p:cNvPr>
          <p:cNvSpPr/>
          <p:nvPr/>
        </p:nvSpPr>
        <p:spPr>
          <a:xfrm>
            <a:off x="5159870" y="2780910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CD6E179-9AF4-46F0-AC54-DCA5C5AA7DBE}"/>
              </a:ext>
            </a:extLst>
          </p:cNvPr>
          <p:cNvSpPr/>
          <p:nvPr/>
        </p:nvSpPr>
        <p:spPr>
          <a:xfrm>
            <a:off x="6456050" y="2784442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B6A01A-1AE2-4D3B-AC6E-F8597487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BE958-F7D6-48C0-A869-7BFF78C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ED8D54-2092-45FA-8CDF-EF124A7D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4E81E2-5CA4-44C8-B9BE-FB5909FC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09B7E-C32D-4279-BBC9-3B6B9389F18A}"/>
              </a:ext>
            </a:extLst>
          </p:cNvPr>
          <p:cNvSpPr txBox="1"/>
          <p:nvPr/>
        </p:nvSpPr>
        <p:spPr>
          <a:xfrm>
            <a:off x="4107314" y="2967335"/>
            <a:ext cx="3977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진행사항</a:t>
            </a:r>
          </a:p>
        </p:txBody>
      </p:sp>
    </p:spTree>
    <p:extLst>
      <p:ext uri="{BB962C8B-B14F-4D97-AF65-F5344CB8AC3E}">
        <p14:creationId xmlns:p14="http://schemas.microsoft.com/office/powerpoint/2010/main" val="22251957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4182C6B-9B5E-4A2F-8601-1DE967AB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405E86-9AA7-4589-BE6B-B2C94381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33F06-CFCA-42F4-ABC1-3DF03DDC9C0A}"/>
              </a:ext>
            </a:extLst>
          </p:cNvPr>
          <p:cNvSpPr txBox="1"/>
          <p:nvPr/>
        </p:nvSpPr>
        <p:spPr>
          <a:xfrm>
            <a:off x="2279891" y="2925884"/>
            <a:ext cx="7494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React -–Django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연동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Rest API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5615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ED8D54-2092-45FA-8CDF-EF124A7D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4E81E2-5CA4-44C8-B9BE-FB5909FC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09B7E-C32D-4279-BBC9-3B6B9389F18A}"/>
              </a:ext>
            </a:extLst>
          </p:cNvPr>
          <p:cNvSpPr txBox="1"/>
          <p:nvPr/>
        </p:nvSpPr>
        <p:spPr>
          <a:xfrm>
            <a:off x="4817445" y="2967335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고려사항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8252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ED8D54-2092-45FA-8CDF-EF124A7D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4E81E2-5CA4-44C8-B9BE-FB5909FC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09B7E-C32D-4279-BBC9-3B6B9389F18A}"/>
              </a:ext>
            </a:extLst>
          </p:cNvPr>
          <p:cNvSpPr txBox="1"/>
          <p:nvPr/>
        </p:nvSpPr>
        <p:spPr>
          <a:xfrm>
            <a:off x="306134" y="3075057"/>
            <a:ext cx="3993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 음식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 미만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8B42E-F8DB-47AD-8BEB-6F3D12FAF62C}"/>
              </a:ext>
            </a:extLst>
          </p:cNvPr>
          <p:cNvSpPr txBox="1"/>
          <p:nvPr/>
        </p:nvSpPr>
        <p:spPr>
          <a:xfrm>
            <a:off x="5016809" y="1518407"/>
            <a:ext cx="6336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없는 경우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전체에서 랜덤 추천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CBC50-3FD7-4C72-B75D-9AB1F13890DE}"/>
              </a:ext>
            </a:extLst>
          </p:cNvPr>
          <p:cNvSpPr txBox="1"/>
          <p:nvPr/>
        </p:nvSpPr>
        <p:spPr>
          <a:xfrm>
            <a:off x="5787051" y="3660365"/>
            <a:ext cx="4796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 ~ 2 : 1 ~ 2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개만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1B50C-8A91-472D-A064-03D69C68B02A}"/>
              </a:ext>
            </a:extLst>
          </p:cNvPr>
          <p:cNvSpPr txBox="1"/>
          <p:nvPr/>
        </p:nvSpPr>
        <p:spPr>
          <a:xfrm>
            <a:off x="5128217" y="4848140"/>
            <a:ext cx="6114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 ~ 2 :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나머지 값을 랜덤 추천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6A183-02B0-4617-83C7-1E60E255A8AC}"/>
              </a:ext>
            </a:extLst>
          </p:cNvPr>
          <p:cNvSpPr txBox="1"/>
          <p:nvPr/>
        </p:nvSpPr>
        <p:spPr>
          <a:xfrm>
            <a:off x="7846910" y="4166456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or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7352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6958" y="0"/>
            <a:ext cx="4001429" cy="132556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사용할 개발 도구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AF1AA4-98B9-4B98-932E-DC2CD1C269E9}"/>
              </a:ext>
            </a:extLst>
          </p:cNvPr>
          <p:cNvGrpSpPr/>
          <p:nvPr/>
        </p:nvGrpSpPr>
        <p:grpSpPr>
          <a:xfrm>
            <a:off x="4595091" y="2212908"/>
            <a:ext cx="3001818" cy="1588655"/>
            <a:chOff x="9092679" y="2501025"/>
            <a:chExt cx="3001818" cy="158865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3218EA-7BA4-4C22-80A4-7FD3AC75A6EB}"/>
                </a:ext>
              </a:extLst>
            </p:cNvPr>
            <p:cNvSpPr/>
            <p:nvPr/>
          </p:nvSpPr>
          <p:spPr>
            <a:xfrm>
              <a:off x="9092679" y="2501025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2E2DD5-1021-46C4-93D1-1F872C2E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91857" l="4186" r="93140">
                          <a14:foregroundMark x1="13953" y1="91857" x2="13953" y2="91857"/>
                          <a14:foregroundMark x1="25930" y1="92182" x2="25930" y2="92182"/>
                          <a14:foregroundMark x1="8023" y1="42345" x2="8023" y2="42345"/>
                          <a14:foregroundMark x1="4302" y1="55700" x2="4302" y2="55700"/>
                          <a14:foregroundMark x1="20233" y1="52769" x2="20233" y2="52769"/>
                          <a14:foregroundMark x1="53256" y1="33876" x2="53256" y2="33876"/>
                          <a14:foregroundMark x1="64070" y1="41694" x2="64070" y2="41694"/>
                          <a14:foregroundMark x1="74767" y1="41042" x2="74767" y2="41042"/>
                          <a14:foregroundMark x1="86395" y1="41042" x2="86395" y2="41042"/>
                          <a14:foregroundMark x1="93140" y1="41368" x2="93140" y2="41368"/>
                          <a14:backgroundMark x1="9070" y1="52769" x2="9070" y2="52769"/>
                          <a14:backgroundMark x1="24302" y1="52117" x2="24302" y2="52117"/>
                          <a14:backgroundMark x1="33372" y1="57655" x2="33372" y2="57655"/>
                          <a14:backgroundMark x1="26395" y1="43322" x2="26395" y2="43322"/>
                          <a14:backgroundMark x1="26163" y1="24756" x2="26163" y2="24756"/>
                          <a14:backgroundMark x1="13605" y1="25733" x2="13605" y2="25733"/>
                          <a14:backgroundMark x1="19651" y1="33225" x2="19651" y2="33225"/>
                          <a14:backgroundMark x1="13256" y1="43648" x2="13256" y2="43648"/>
                          <a14:backgroundMark x1="14070" y1="83388" x2="14070" y2="83388"/>
                          <a14:backgroundMark x1="13140" y1="63192" x2="13140" y2="63192"/>
                          <a14:backgroundMark x1="24767" y1="82085" x2="24767" y2="82085"/>
                          <a14:backgroundMark x1="26395" y1="62541" x2="26395" y2="62541"/>
                          <a14:backgroundMark x1="19419" y1="74267" x2="19419" y2="742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4945" y="2881743"/>
              <a:ext cx="2317285" cy="82721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EB88F2-3272-4C8B-9C4E-458A3D13BF57}"/>
              </a:ext>
            </a:extLst>
          </p:cNvPr>
          <p:cNvGrpSpPr/>
          <p:nvPr/>
        </p:nvGrpSpPr>
        <p:grpSpPr>
          <a:xfrm>
            <a:off x="695688" y="4145098"/>
            <a:ext cx="3001818" cy="1588655"/>
            <a:chOff x="1164043" y="4089680"/>
            <a:chExt cx="3001818" cy="158865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F390EE9-9564-4A52-BB26-A68C6DC53928}"/>
                </a:ext>
              </a:extLst>
            </p:cNvPr>
            <p:cNvSpPr/>
            <p:nvPr/>
          </p:nvSpPr>
          <p:spPr>
            <a:xfrm>
              <a:off x="1164043" y="4089680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646E7FE-8F84-4644-84D8-08A959574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89" b="14756"/>
            <a:stretch/>
          </p:blipFill>
          <p:spPr>
            <a:xfrm>
              <a:off x="1506309" y="4352916"/>
              <a:ext cx="2317285" cy="1062182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0196D4-C144-4F15-9304-9D983A22792A}"/>
              </a:ext>
            </a:extLst>
          </p:cNvPr>
          <p:cNvGrpSpPr/>
          <p:nvPr/>
        </p:nvGrpSpPr>
        <p:grpSpPr>
          <a:xfrm>
            <a:off x="695689" y="2212908"/>
            <a:ext cx="3001818" cy="1588655"/>
            <a:chOff x="1164043" y="2237789"/>
            <a:chExt cx="3001818" cy="15886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5082D65-E0B8-4169-BF8C-82D91BBD9C65}"/>
                </a:ext>
              </a:extLst>
            </p:cNvPr>
            <p:cNvSpPr/>
            <p:nvPr/>
          </p:nvSpPr>
          <p:spPr>
            <a:xfrm>
              <a:off x="1164043" y="2237789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4F1792A-BBBA-4941-856F-210A656B8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45" b="15415"/>
            <a:stretch/>
          </p:blipFill>
          <p:spPr>
            <a:xfrm>
              <a:off x="1506309" y="2501025"/>
              <a:ext cx="2317285" cy="1062182"/>
            </a:xfrm>
            <a:prstGeom prst="rect">
              <a:avLst/>
            </a:prstGeom>
          </p:spPr>
        </p:pic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176722-022F-411C-9ED7-CC50979071DB}"/>
              </a:ext>
            </a:extLst>
          </p:cNvPr>
          <p:cNvSpPr/>
          <p:nvPr/>
        </p:nvSpPr>
        <p:spPr>
          <a:xfrm>
            <a:off x="8494494" y="2178550"/>
            <a:ext cx="3001818" cy="1588655"/>
          </a:xfrm>
          <a:custGeom>
            <a:avLst/>
            <a:gdLst>
              <a:gd name="connsiteX0" fmla="*/ 0 w 3001818"/>
              <a:gd name="connsiteY0" fmla="*/ 264781 h 1588655"/>
              <a:gd name="connsiteX1" fmla="*/ 264781 w 3001818"/>
              <a:gd name="connsiteY1" fmla="*/ 0 h 1588655"/>
              <a:gd name="connsiteX2" fmla="*/ 759232 w 3001818"/>
              <a:gd name="connsiteY2" fmla="*/ 0 h 1588655"/>
              <a:gd name="connsiteX3" fmla="*/ 1303129 w 3001818"/>
              <a:gd name="connsiteY3" fmla="*/ 0 h 1588655"/>
              <a:gd name="connsiteX4" fmla="*/ 1772857 w 3001818"/>
              <a:gd name="connsiteY4" fmla="*/ 0 h 1588655"/>
              <a:gd name="connsiteX5" fmla="*/ 2217863 w 3001818"/>
              <a:gd name="connsiteY5" fmla="*/ 0 h 1588655"/>
              <a:gd name="connsiteX6" fmla="*/ 2737037 w 3001818"/>
              <a:gd name="connsiteY6" fmla="*/ 0 h 1588655"/>
              <a:gd name="connsiteX7" fmla="*/ 3001818 w 3001818"/>
              <a:gd name="connsiteY7" fmla="*/ 264781 h 1588655"/>
              <a:gd name="connsiteX8" fmla="*/ 3001818 w 3001818"/>
              <a:gd name="connsiteY8" fmla="*/ 773146 h 1588655"/>
              <a:gd name="connsiteX9" fmla="*/ 3001818 w 3001818"/>
              <a:gd name="connsiteY9" fmla="*/ 1323874 h 1588655"/>
              <a:gd name="connsiteX10" fmla="*/ 2737037 w 3001818"/>
              <a:gd name="connsiteY10" fmla="*/ 1588655 h 1588655"/>
              <a:gd name="connsiteX11" fmla="*/ 2267308 w 3001818"/>
              <a:gd name="connsiteY11" fmla="*/ 1588655 h 1588655"/>
              <a:gd name="connsiteX12" fmla="*/ 1822302 w 3001818"/>
              <a:gd name="connsiteY12" fmla="*/ 1588655 h 1588655"/>
              <a:gd name="connsiteX13" fmla="*/ 1278406 w 3001818"/>
              <a:gd name="connsiteY13" fmla="*/ 1588655 h 1588655"/>
              <a:gd name="connsiteX14" fmla="*/ 734510 w 3001818"/>
              <a:gd name="connsiteY14" fmla="*/ 1588655 h 1588655"/>
              <a:gd name="connsiteX15" fmla="*/ 264781 w 3001818"/>
              <a:gd name="connsiteY15" fmla="*/ 1588655 h 1588655"/>
              <a:gd name="connsiteX16" fmla="*/ 0 w 3001818"/>
              <a:gd name="connsiteY16" fmla="*/ 1323874 h 1588655"/>
              <a:gd name="connsiteX17" fmla="*/ 0 w 3001818"/>
              <a:gd name="connsiteY17" fmla="*/ 826100 h 1588655"/>
              <a:gd name="connsiteX18" fmla="*/ 0 w 3001818"/>
              <a:gd name="connsiteY18" fmla="*/ 264781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01818" h="1588655" fill="none" extrusionOk="0">
                <a:moveTo>
                  <a:pt x="0" y="264781"/>
                </a:moveTo>
                <a:cubicBezTo>
                  <a:pt x="-5374" y="112511"/>
                  <a:pt x="88319" y="-15891"/>
                  <a:pt x="264781" y="0"/>
                </a:cubicBezTo>
                <a:cubicBezTo>
                  <a:pt x="366938" y="-56471"/>
                  <a:pt x="632753" y="13731"/>
                  <a:pt x="759232" y="0"/>
                </a:cubicBezTo>
                <a:cubicBezTo>
                  <a:pt x="885711" y="-13731"/>
                  <a:pt x="1102122" y="6652"/>
                  <a:pt x="1303129" y="0"/>
                </a:cubicBezTo>
                <a:cubicBezTo>
                  <a:pt x="1504136" y="-6652"/>
                  <a:pt x="1655678" y="53360"/>
                  <a:pt x="1772857" y="0"/>
                </a:cubicBezTo>
                <a:cubicBezTo>
                  <a:pt x="1890036" y="-53360"/>
                  <a:pt x="1999472" y="12860"/>
                  <a:pt x="2217863" y="0"/>
                </a:cubicBezTo>
                <a:cubicBezTo>
                  <a:pt x="2436254" y="-12860"/>
                  <a:pt x="2581929" y="8565"/>
                  <a:pt x="2737037" y="0"/>
                </a:cubicBezTo>
                <a:cubicBezTo>
                  <a:pt x="2889128" y="3735"/>
                  <a:pt x="2998976" y="123141"/>
                  <a:pt x="3001818" y="264781"/>
                </a:cubicBezTo>
                <a:cubicBezTo>
                  <a:pt x="3029411" y="428996"/>
                  <a:pt x="2983865" y="588727"/>
                  <a:pt x="3001818" y="773146"/>
                </a:cubicBezTo>
                <a:cubicBezTo>
                  <a:pt x="3019771" y="957566"/>
                  <a:pt x="2986754" y="1150523"/>
                  <a:pt x="3001818" y="1323874"/>
                </a:cubicBezTo>
                <a:cubicBezTo>
                  <a:pt x="2978461" y="1490528"/>
                  <a:pt x="2888092" y="1600297"/>
                  <a:pt x="2737037" y="1588655"/>
                </a:cubicBezTo>
                <a:cubicBezTo>
                  <a:pt x="2591265" y="1643584"/>
                  <a:pt x="2382528" y="1582025"/>
                  <a:pt x="2267308" y="1588655"/>
                </a:cubicBezTo>
                <a:cubicBezTo>
                  <a:pt x="2152088" y="1595285"/>
                  <a:pt x="1937471" y="1557568"/>
                  <a:pt x="1822302" y="1588655"/>
                </a:cubicBezTo>
                <a:cubicBezTo>
                  <a:pt x="1707133" y="1619742"/>
                  <a:pt x="1472551" y="1586054"/>
                  <a:pt x="1278406" y="1588655"/>
                </a:cubicBezTo>
                <a:cubicBezTo>
                  <a:pt x="1084261" y="1591256"/>
                  <a:pt x="879202" y="1559111"/>
                  <a:pt x="734510" y="1588655"/>
                </a:cubicBezTo>
                <a:cubicBezTo>
                  <a:pt x="589818" y="1618199"/>
                  <a:pt x="408232" y="1540872"/>
                  <a:pt x="264781" y="1588655"/>
                </a:cubicBezTo>
                <a:cubicBezTo>
                  <a:pt x="108066" y="1557780"/>
                  <a:pt x="-2785" y="1459750"/>
                  <a:pt x="0" y="1323874"/>
                </a:cubicBezTo>
                <a:cubicBezTo>
                  <a:pt x="-8762" y="1168637"/>
                  <a:pt x="25936" y="1068128"/>
                  <a:pt x="0" y="826100"/>
                </a:cubicBezTo>
                <a:cubicBezTo>
                  <a:pt x="-25936" y="584072"/>
                  <a:pt x="16800" y="536747"/>
                  <a:pt x="0" y="264781"/>
                </a:cubicBezTo>
                <a:close/>
              </a:path>
              <a:path w="3001818" h="1588655" stroke="0" extrusionOk="0">
                <a:moveTo>
                  <a:pt x="0" y="264781"/>
                </a:moveTo>
                <a:cubicBezTo>
                  <a:pt x="-10977" y="105750"/>
                  <a:pt x="140744" y="27765"/>
                  <a:pt x="264781" y="0"/>
                </a:cubicBezTo>
                <a:cubicBezTo>
                  <a:pt x="460607" y="-20883"/>
                  <a:pt x="641919" y="20090"/>
                  <a:pt x="759232" y="0"/>
                </a:cubicBezTo>
                <a:cubicBezTo>
                  <a:pt x="876545" y="-20090"/>
                  <a:pt x="1145024" y="33721"/>
                  <a:pt x="1253683" y="0"/>
                </a:cubicBezTo>
                <a:cubicBezTo>
                  <a:pt x="1362342" y="-33721"/>
                  <a:pt x="1545695" y="22979"/>
                  <a:pt x="1673967" y="0"/>
                </a:cubicBezTo>
                <a:cubicBezTo>
                  <a:pt x="1802239" y="-22979"/>
                  <a:pt x="1994352" y="26989"/>
                  <a:pt x="2094250" y="0"/>
                </a:cubicBezTo>
                <a:cubicBezTo>
                  <a:pt x="2194148" y="-26989"/>
                  <a:pt x="2417998" y="66053"/>
                  <a:pt x="2737037" y="0"/>
                </a:cubicBezTo>
                <a:cubicBezTo>
                  <a:pt x="2868793" y="38645"/>
                  <a:pt x="3026248" y="109956"/>
                  <a:pt x="3001818" y="264781"/>
                </a:cubicBezTo>
                <a:cubicBezTo>
                  <a:pt x="3062751" y="444937"/>
                  <a:pt x="2972403" y="621539"/>
                  <a:pt x="3001818" y="783737"/>
                </a:cubicBezTo>
                <a:cubicBezTo>
                  <a:pt x="3031233" y="945935"/>
                  <a:pt x="2940758" y="1115689"/>
                  <a:pt x="3001818" y="1323874"/>
                </a:cubicBezTo>
                <a:cubicBezTo>
                  <a:pt x="3003719" y="1493154"/>
                  <a:pt x="2880262" y="1547559"/>
                  <a:pt x="2737037" y="1588655"/>
                </a:cubicBezTo>
                <a:cubicBezTo>
                  <a:pt x="2554885" y="1628711"/>
                  <a:pt x="2515105" y="1558663"/>
                  <a:pt x="2316753" y="1588655"/>
                </a:cubicBezTo>
                <a:cubicBezTo>
                  <a:pt x="2118401" y="1618647"/>
                  <a:pt x="1978316" y="1573878"/>
                  <a:pt x="1847025" y="1588655"/>
                </a:cubicBezTo>
                <a:cubicBezTo>
                  <a:pt x="1715734" y="1603432"/>
                  <a:pt x="1590383" y="1573437"/>
                  <a:pt x="1377296" y="1588655"/>
                </a:cubicBezTo>
                <a:cubicBezTo>
                  <a:pt x="1164209" y="1603873"/>
                  <a:pt x="1083638" y="1554460"/>
                  <a:pt x="932290" y="1588655"/>
                </a:cubicBezTo>
                <a:cubicBezTo>
                  <a:pt x="780942" y="1622850"/>
                  <a:pt x="475510" y="1509465"/>
                  <a:pt x="264781" y="1588655"/>
                </a:cubicBezTo>
                <a:cubicBezTo>
                  <a:pt x="94830" y="1588964"/>
                  <a:pt x="2887" y="1507206"/>
                  <a:pt x="0" y="1323874"/>
                </a:cubicBezTo>
                <a:cubicBezTo>
                  <a:pt x="-55016" y="1097070"/>
                  <a:pt x="29476" y="918874"/>
                  <a:pt x="0" y="794328"/>
                </a:cubicBezTo>
                <a:cubicBezTo>
                  <a:pt x="-29476" y="669782"/>
                  <a:pt x="43305" y="373359"/>
                  <a:pt x="0" y="264781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9439980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EC37E3A-5D4F-44AB-8352-62F317E91B22}"/>
              </a:ext>
            </a:extLst>
          </p:cNvPr>
          <p:cNvSpPr txBox="1">
            <a:spLocks/>
          </p:cNvSpPr>
          <p:nvPr/>
        </p:nvSpPr>
        <p:spPr>
          <a:xfrm>
            <a:off x="5063315" y="1368793"/>
            <a:ext cx="206536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Front end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3F2C89B-E6B4-4A39-9F05-15B8A04DA2D2}"/>
              </a:ext>
            </a:extLst>
          </p:cNvPr>
          <p:cNvSpPr txBox="1">
            <a:spLocks/>
          </p:cNvSpPr>
          <p:nvPr/>
        </p:nvSpPr>
        <p:spPr>
          <a:xfrm>
            <a:off x="1262927" y="1368793"/>
            <a:ext cx="206536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Back end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0BF729B-E015-4ED2-A2D4-273346789118}"/>
              </a:ext>
            </a:extLst>
          </p:cNvPr>
          <p:cNvSpPr txBox="1">
            <a:spLocks/>
          </p:cNvSpPr>
          <p:nvPr/>
        </p:nvSpPr>
        <p:spPr>
          <a:xfrm>
            <a:off x="9450059" y="1343674"/>
            <a:ext cx="109068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NLP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50" name="Picture 2" descr="KoNLPy: 파이썬 한국어 NLP — KoNLPy 0.4.3 documentation">
            <a:extLst>
              <a:ext uri="{FF2B5EF4-FFF2-40B4-BE49-F238E27FC236}">
                <a16:creationId xmlns:a16="http://schemas.microsoft.com/office/drawing/2014/main" id="{64D1E884-4880-4858-8907-165A96AE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146" y="2330704"/>
            <a:ext cx="1038513" cy="130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C0C18C-CF45-4466-B5C4-B9BEB518C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4296CF-BE1F-458C-86F2-A89950D9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96EEF-663E-4888-8653-8EFBF9A82918}"/>
              </a:ext>
            </a:extLst>
          </p:cNvPr>
          <p:cNvSpPr txBox="1"/>
          <p:nvPr/>
        </p:nvSpPr>
        <p:spPr>
          <a:xfrm>
            <a:off x="5291132" y="2967335"/>
            <a:ext cx="160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Q&amp;A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FA6A4-A9CE-474C-B258-DD93E49B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82715-CBA2-48B1-9747-82A35785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211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0377" y="2286000"/>
            <a:ext cx="7281520" cy="1143000"/>
          </a:xfrm>
        </p:spPr>
        <p:txBody>
          <a:bodyPr>
            <a:noAutofit/>
          </a:bodyPr>
          <a:lstStyle/>
          <a:p>
            <a:pPr algn="ctr">
              <a:defRPr lang="ko-KR" altLang="en-US"/>
            </a:pPr>
            <a:r>
              <a:rPr lang="ko-KR" altLang="en-US" sz="4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먹고 싶은 음식의 특징을 입력하면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75D88C-1A12-42B9-818A-B44DC724FDC6}"/>
              </a:ext>
            </a:extLst>
          </p:cNvPr>
          <p:cNvSpPr txBox="1">
            <a:spLocks/>
          </p:cNvSpPr>
          <p:nvPr/>
        </p:nvSpPr>
        <p:spPr>
          <a:xfrm>
            <a:off x="2550377" y="3429000"/>
            <a:ext cx="70912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배달음식을 추천해준다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117430-6883-4B5F-97B0-DF3642EF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6493E-C78B-4FB2-852A-58A1CDF9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088EF-8D23-409A-8559-66D2E58D1A23}"/>
              </a:ext>
            </a:extLst>
          </p:cNvPr>
          <p:cNvSpPr txBox="1"/>
          <p:nvPr/>
        </p:nvSpPr>
        <p:spPr>
          <a:xfrm>
            <a:off x="4831872" y="2967335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A3DA80-230E-4213-B58C-1BFE41AB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B6EFAA-4076-4D50-9498-8C11726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124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6A98EC-1071-4129-8D0D-4EDB9D5D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DE9CB-D4C5-4CFD-804E-A75867E63940}"/>
              </a:ext>
            </a:extLst>
          </p:cNvPr>
          <p:cNvSpPr txBox="1"/>
          <p:nvPr/>
        </p:nvSpPr>
        <p:spPr>
          <a:xfrm>
            <a:off x="1753112" y="3075057"/>
            <a:ext cx="3241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음식 추천 방식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0B1A7-CAC7-4162-97D5-A001B4F2680A}"/>
              </a:ext>
            </a:extLst>
          </p:cNvPr>
          <p:cNvSpPr txBox="1"/>
          <p:nvPr/>
        </p:nvSpPr>
        <p:spPr>
          <a:xfrm>
            <a:off x="6871794" y="1956111"/>
            <a:ext cx="3143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확률 추천 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64191-2BCA-4DB4-BAC8-6FBCDE04277F}"/>
              </a:ext>
            </a:extLst>
          </p:cNvPr>
          <p:cNvSpPr txBox="1"/>
          <p:nvPr/>
        </p:nvSpPr>
        <p:spPr>
          <a:xfrm>
            <a:off x="6576040" y="4194003"/>
            <a:ext cx="3735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TOP 3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 방식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B9061F-CBC1-4EA8-AD4D-54B6F8E0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98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6A98EC-1071-4129-8D0D-4EDB9D5D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DE9CB-D4C5-4CFD-804E-A75867E63940}"/>
              </a:ext>
            </a:extLst>
          </p:cNvPr>
          <p:cNvSpPr txBox="1"/>
          <p:nvPr/>
        </p:nvSpPr>
        <p:spPr>
          <a:xfrm>
            <a:off x="6737062" y="1941348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의견 중요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C7F5A-5EE9-41DF-A044-7C8EBC58C924}"/>
              </a:ext>
            </a:extLst>
          </p:cNvPr>
          <p:cNvSpPr txBox="1"/>
          <p:nvPr/>
        </p:nvSpPr>
        <p:spPr>
          <a:xfrm>
            <a:off x="1184059" y="3075057"/>
            <a:ext cx="4363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좋아요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싫어요 가중치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9ACF5-20FD-4AC3-A2D6-A8B2B34EA663}"/>
              </a:ext>
            </a:extLst>
          </p:cNvPr>
          <p:cNvSpPr txBox="1"/>
          <p:nvPr/>
        </p:nvSpPr>
        <p:spPr>
          <a:xfrm>
            <a:off x="6802785" y="4208767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10/20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으로 설정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F5BA9-86AA-4E1E-ADAE-D18C640E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B15EE-46D6-4B58-8C7B-E7EE3396536E}"/>
              </a:ext>
            </a:extLst>
          </p:cNvPr>
          <p:cNvSpPr txBox="1"/>
          <p:nvPr/>
        </p:nvSpPr>
        <p:spPr>
          <a:xfrm>
            <a:off x="6458138" y="4928615"/>
            <a:ext cx="4094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가중치 임의 설정</a:t>
            </a:r>
          </a:p>
        </p:txBody>
      </p:sp>
    </p:spTree>
    <p:extLst>
      <p:ext uri="{BB962C8B-B14F-4D97-AF65-F5344CB8AC3E}">
        <p14:creationId xmlns:p14="http://schemas.microsoft.com/office/powerpoint/2010/main" val="414894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ED8D54-2092-45FA-8CDF-EF124A7D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4E81E2-5CA4-44C8-B9BE-FB5909FC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09B7E-C32D-4279-BBC9-3B6B9389F18A}"/>
              </a:ext>
            </a:extLst>
          </p:cNvPr>
          <p:cNvSpPr txBox="1"/>
          <p:nvPr/>
        </p:nvSpPr>
        <p:spPr>
          <a:xfrm>
            <a:off x="2447405" y="2967335"/>
            <a:ext cx="7297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발표 전 진행사항</a:t>
            </a:r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(Django)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1004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63EA5A6-77C2-464B-9F28-E271C9AE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880E79-B108-4D1F-923D-C879F342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 descr="텍스트, 음식, 간식용음식, 샌드위치이(가) 표시된 사진&#10;&#10;자동 생성된 설명">
            <a:extLst>
              <a:ext uri="{FF2B5EF4-FFF2-40B4-BE49-F238E27FC236}">
                <a16:creationId xmlns:a16="http://schemas.microsoft.com/office/drawing/2014/main" id="{46DE87E8-D911-4C06-B19A-936BAFCD7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88" y="0"/>
            <a:ext cx="359468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45204B-2F7E-4943-8792-39B9B6DFD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92" y="0"/>
            <a:ext cx="3124439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332E6F-98DA-42B5-966A-EAE9CF71E402}"/>
              </a:ext>
            </a:extLst>
          </p:cNvPr>
          <p:cNvSpPr txBox="1"/>
          <p:nvPr/>
        </p:nvSpPr>
        <p:spPr>
          <a:xfrm>
            <a:off x="492132" y="3075057"/>
            <a:ext cx="3671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매운 음식 입력 시</a:t>
            </a:r>
          </a:p>
        </p:txBody>
      </p:sp>
    </p:spTree>
    <p:extLst>
      <p:ext uri="{BB962C8B-B14F-4D97-AF65-F5344CB8AC3E}">
        <p14:creationId xmlns:p14="http://schemas.microsoft.com/office/powerpoint/2010/main" val="7946194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E8E9D8-E0E3-40D9-BE5E-93680C37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1AD658-9A1D-44AF-947D-95BD6C6C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96019-F1F5-4F27-863E-2F8C1244E6E9}"/>
              </a:ext>
            </a:extLst>
          </p:cNvPr>
          <p:cNvSpPr txBox="1"/>
          <p:nvPr/>
        </p:nvSpPr>
        <p:spPr>
          <a:xfrm>
            <a:off x="1331031" y="3075057"/>
            <a:ext cx="352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좋아요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싫어요 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86140D-B362-47CA-895E-03DF26817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4" t="642" r="9392" b="37304"/>
          <a:stretch/>
        </p:blipFill>
        <p:spPr>
          <a:xfrm>
            <a:off x="6708396" y="2308460"/>
            <a:ext cx="3605378" cy="22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32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7E7E430-3024-46B8-94E9-90593801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41FB21-B529-4910-ADB2-279A833C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A0305-4DCE-4F93-80E6-4C994D6E818C}"/>
              </a:ext>
            </a:extLst>
          </p:cNvPr>
          <p:cNvSpPr txBox="1"/>
          <p:nvPr/>
        </p:nvSpPr>
        <p:spPr>
          <a:xfrm>
            <a:off x="190128" y="3075057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감각어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사전에 없는 단어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FF57A-305F-4414-9180-9C8B3DEEB9AF}"/>
              </a:ext>
            </a:extLst>
          </p:cNvPr>
          <p:cNvSpPr txBox="1"/>
          <p:nvPr/>
        </p:nvSpPr>
        <p:spPr>
          <a:xfrm>
            <a:off x="6813910" y="3075057"/>
            <a:ext cx="5056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Fasttext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이용한 유사어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44742ED-B09B-446B-9459-057E7CB180C4}"/>
              </a:ext>
            </a:extLst>
          </p:cNvPr>
          <p:cNvSpPr/>
          <p:nvPr/>
        </p:nvSpPr>
        <p:spPr>
          <a:xfrm>
            <a:off x="5634904" y="3181770"/>
            <a:ext cx="654341" cy="4944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067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126</Words>
  <Application>Microsoft Office PowerPoint</Application>
  <PresentationFormat>와이드스크린</PresentationFormat>
  <Paragraphs>47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배달의민족 한나체 Pro</vt:lpstr>
      <vt:lpstr>맑은 고딕</vt:lpstr>
      <vt:lpstr>Arial</vt:lpstr>
      <vt:lpstr>Office 테마</vt:lpstr>
      <vt:lpstr>"배달추천"</vt:lpstr>
      <vt:lpstr>먹고 싶은 음식의 특징을 입력하면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사용할 개발 도구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박형준</dc:creator>
  <cp:lastModifiedBy>김주호</cp:lastModifiedBy>
  <cp:revision>31</cp:revision>
  <dcterms:created xsi:type="dcterms:W3CDTF">2021-06-30T02:23:57Z</dcterms:created>
  <dcterms:modified xsi:type="dcterms:W3CDTF">2021-08-11T13:24:21Z</dcterms:modified>
</cp:coreProperties>
</file>