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247FE6-711A-144E-8DA2-55C6988B7951}" v="37" dt="2021-07-06T10:23:34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7"/>
    <p:restoredTop sz="94718"/>
  </p:normalViewPr>
  <p:slideViewPr>
    <p:cSldViewPr snapToGrid="0" snapToObjects="1">
      <p:cViewPr varScale="1">
        <p:scale>
          <a:sx n="85" d="100"/>
          <a:sy n="85" d="100"/>
        </p:scale>
        <p:origin x="18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우성" userId="35abae7d-31e2-403e-b56d-ff62644089bc" providerId="ADAL" clId="{83247FE6-711A-144E-8DA2-55C6988B7951}"/>
    <pc:docChg chg="undo custSel addSld delSld modSld modShowInfo">
      <pc:chgData name="조우성" userId="35abae7d-31e2-403e-b56d-ff62644089bc" providerId="ADAL" clId="{83247FE6-711A-144E-8DA2-55C6988B7951}" dt="2021-07-06T10:34:37.973" v="3644" actId="20577"/>
      <pc:docMkLst>
        <pc:docMk/>
      </pc:docMkLst>
      <pc:sldChg chg="mod modShow">
        <pc:chgData name="조우성" userId="35abae7d-31e2-403e-b56d-ff62644089bc" providerId="ADAL" clId="{83247FE6-711A-144E-8DA2-55C6988B7951}" dt="2021-07-06T10:13:26.376" v="3506" actId="729"/>
        <pc:sldMkLst>
          <pc:docMk/>
          <pc:sldMk cId="1010245458" sldId="256"/>
        </pc:sldMkLst>
      </pc:sldChg>
      <pc:sldChg chg="modSp mod">
        <pc:chgData name="조우성" userId="35abae7d-31e2-403e-b56d-ff62644089bc" providerId="ADAL" clId="{83247FE6-711A-144E-8DA2-55C6988B7951}" dt="2021-07-05T09:54:25.451" v="2085" actId="20577"/>
        <pc:sldMkLst>
          <pc:docMk/>
          <pc:sldMk cId="2311063975" sldId="259"/>
        </pc:sldMkLst>
        <pc:spChg chg="mod">
          <ac:chgData name="조우성" userId="35abae7d-31e2-403e-b56d-ff62644089bc" providerId="ADAL" clId="{83247FE6-711A-144E-8DA2-55C6988B7951}" dt="2021-07-05T09:43:01.486" v="1365" actId="1076"/>
          <ac:spMkLst>
            <pc:docMk/>
            <pc:sldMk cId="2311063975" sldId="259"/>
            <ac:spMk id="5" creationId="{4E7B3A0C-3838-1244-8F83-2FC3C60587A5}"/>
          </ac:spMkLst>
        </pc:spChg>
        <pc:spChg chg="mod">
          <ac:chgData name="조우성" userId="35abae7d-31e2-403e-b56d-ff62644089bc" providerId="ADAL" clId="{83247FE6-711A-144E-8DA2-55C6988B7951}" dt="2021-07-05T09:54:25.451" v="2085" actId="20577"/>
          <ac:spMkLst>
            <pc:docMk/>
            <pc:sldMk cId="2311063975" sldId="259"/>
            <ac:spMk id="7" creationId="{04235FD9-DAAC-8A41-BC57-1D25FDA7534F}"/>
          </ac:spMkLst>
        </pc:spChg>
      </pc:sldChg>
      <pc:sldChg chg="addSp modSp mod">
        <pc:chgData name="조우성" userId="35abae7d-31e2-403e-b56d-ff62644089bc" providerId="ADAL" clId="{83247FE6-711A-144E-8DA2-55C6988B7951}" dt="2021-07-06T10:25:14.645" v="3565" actId="113"/>
        <pc:sldMkLst>
          <pc:docMk/>
          <pc:sldMk cId="4064008057" sldId="260"/>
        </pc:sldMkLst>
        <pc:spChg chg="add mod">
          <ac:chgData name="조우성" userId="35abae7d-31e2-403e-b56d-ff62644089bc" providerId="ADAL" clId="{83247FE6-711A-144E-8DA2-55C6988B7951}" dt="2021-07-06T10:25:14.645" v="3565" actId="113"/>
          <ac:spMkLst>
            <pc:docMk/>
            <pc:sldMk cId="4064008057" sldId="260"/>
            <ac:spMk id="5" creationId="{38647D02-7645-7F41-94DA-507C66B6157D}"/>
          </ac:spMkLst>
        </pc:spChg>
        <pc:spChg chg="add mod">
          <ac:chgData name="조우성" userId="35abae7d-31e2-403e-b56d-ff62644089bc" providerId="ADAL" clId="{83247FE6-711A-144E-8DA2-55C6988B7951}" dt="2021-07-06T10:22:42.971" v="3518" actId="404"/>
          <ac:spMkLst>
            <pc:docMk/>
            <pc:sldMk cId="4064008057" sldId="260"/>
            <ac:spMk id="6" creationId="{090D43AF-C4DF-304D-B981-6FB9265CB6C7}"/>
          </ac:spMkLst>
        </pc:spChg>
        <pc:spChg chg="add mod">
          <ac:chgData name="조우성" userId="35abae7d-31e2-403e-b56d-ff62644089bc" providerId="ADAL" clId="{83247FE6-711A-144E-8DA2-55C6988B7951}" dt="2021-07-06T10:23:13.401" v="3527" actId="255"/>
          <ac:spMkLst>
            <pc:docMk/>
            <pc:sldMk cId="4064008057" sldId="260"/>
            <ac:spMk id="7" creationId="{D30FBD06-888D-F043-B09C-17362F573F9E}"/>
          </ac:spMkLst>
        </pc:spChg>
        <pc:spChg chg="add mod">
          <ac:chgData name="조우성" userId="35abae7d-31e2-403e-b56d-ff62644089bc" providerId="ADAL" clId="{83247FE6-711A-144E-8DA2-55C6988B7951}" dt="2021-07-06T10:22:42.971" v="3518" actId="404"/>
          <ac:spMkLst>
            <pc:docMk/>
            <pc:sldMk cId="4064008057" sldId="260"/>
            <ac:spMk id="8" creationId="{8EE5EF5B-3CB9-7842-8494-492B4B927C1F}"/>
          </ac:spMkLst>
        </pc:spChg>
        <pc:spChg chg="add mod">
          <ac:chgData name="조우성" userId="35abae7d-31e2-403e-b56d-ff62644089bc" providerId="ADAL" clId="{83247FE6-711A-144E-8DA2-55C6988B7951}" dt="2021-07-06T10:23:01.723" v="3525" actId="27636"/>
          <ac:spMkLst>
            <pc:docMk/>
            <pc:sldMk cId="4064008057" sldId="260"/>
            <ac:spMk id="9" creationId="{E539670D-B902-5C4E-8E4A-0A7688803279}"/>
          </ac:spMkLst>
        </pc:spChg>
        <pc:grpChg chg="add mod">
          <ac:chgData name="조우성" userId="35abae7d-31e2-403e-b56d-ff62644089bc" providerId="ADAL" clId="{83247FE6-711A-144E-8DA2-55C6988B7951}" dt="2021-07-06T10:22:59.622" v="3521" actId="1076"/>
          <ac:grpSpMkLst>
            <pc:docMk/>
            <pc:sldMk cId="4064008057" sldId="260"/>
            <ac:grpSpMk id="3" creationId="{82448707-D8CA-B549-A977-9A95486A7D3E}"/>
          </ac:grpSpMkLst>
        </pc:grpChg>
        <pc:picChg chg="add mod">
          <ac:chgData name="조우성" userId="35abae7d-31e2-403e-b56d-ff62644089bc" providerId="ADAL" clId="{83247FE6-711A-144E-8DA2-55C6988B7951}" dt="2021-07-06T10:22:25.253" v="3510" actId="164"/>
          <ac:picMkLst>
            <pc:docMk/>
            <pc:sldMk cId="4064008057" sldId="260"/>
            <ac:picMk id="10" creationId="{2CF6165B-9B41-0841-84A2-F20D4F7238A1}"/>
          </ac:picMkLst>
        </pc:picChg>
        <pc:picChg chg="add mod">
          <ac:chgData name="조우성" userId="35abae7d-31e2-403e-b56d-ff62644089bc" providerId="ADAL" clId="{83247FE6-711A-144E-8DA2-55C6988B7951}" dt="2021-07-06T10:22:25.253" v="3510" actId="164"/>
          <ac:picMkLst>
            <pc:docMk/>
            <pc:sldMk cId="4064008057" sldId="260"/>
            <ac:picMk id="11" creationId="{B00C5502-9137-1B47-B7CB-2DF4E8570360}"/>
          </ac:picMkLst>
        </pc:picChg>
        <pc:picChg chg="add mod">
          <ac:chgData name="조우성" userId="35abae7d-31e2-403e-b56d-ff62644089bc" providerId="ADAL" clId="{83247FE6-711A-144E-8DA2-55C6988B7951}" dt="2021-07-06T10:22:25.253" v="3510" actId="164"/>
          <ac:picMkLst>
            <pc:docMk/>
            <pc:sldMk cId="4064008057" sldId="260"/>
            <ac:picMk id="12" creationId="{804A91B4-9E7D-8E44-98B1-075ED75F6511}"/>
          </ac:picMkLst>
        </pc:picChg>
        <pc:picChg chg="add mod">
          <ac:chgData name="조우성" userId="35abae7d-31e2-403e-b56d-ff62644089bc" providerId="ADAL" clId="{83247FE6-711A-144E-8DA2-55C6988B7951}" dt="2021-07-06T10:22:25.253" v="3510" actId="164"/>
          <ac:picMkLst>
            <pc:docMk/>
            <pc:sldMk cId="4064008057" sldId="260"/>
            <ac:picMk id="13" creationId="{0CE83366-EEDC-554B-8661-583B87593B90}"/>
          </ac:picMkLst>
        </pc:picChg>
      </pc:sldChg>
      <pc:sldChg chg="addSp modSp mod">
        <pc:chgData name="조우성" userId="35abae7d-31e2-403e-b56d-ff62644089bc" providerId="ADAL" clId="{83247FE6-711A-144E-8DA2-55C6988B7951}" dt="2021-07-06T10:25:28.751" v="3569" actId="113"/>
        <pc:sldMkLst>
          <pc:docMk/>
          <pc:sldMk cId="3397608695" sldId="261"/>
        </pc:sldMkLst>
        <pc:spChg chg="mod">
          <ac:chgData name="조우성" userId="35abae7d-31e2-403e-b56d-ff62644089bc" providerId="ADAL" clId="{83247FE6-711A-144E-8DA2-55C6988B7951}" dt="2021-07-05T09:43:28.829" v="1370" actId="20577"/>
          <ac:spMkLst>
            <pc:docMk/>
            <pc:sldMk cId="3397608695" sldId="261"/>
            <ac:spMk id="4" creationId="{0AAD66B4-3224-204D-98F3-EE8597652C0A}"/>
          </ac:spMkLst>
        </pc:spChg>
        <pc:spChg chg="mod">
          <ac:chgData name="조우성" userId="35abae7d-31e2-403e-b56d-ff62644089bc" providerId="ADAL" clId="{83247FE6-711A-144E-8DA2-55C6988B7951}" dt="2021-07-06T10:23:22.592" v="3530"/>
          <ac:spMkLst>
            <pc:docMk/>
            <pc:sldMk cId="3397608695" sldId="261"/>
            <ac:spMk id="6" creationId="{5EAFD17A-AF6E-0E4B-B2AC-EB14C1EB97AD}"/>
          </ac:spMkLst>
        </pc:spChg>
        <pc:spChg chg="mod">
          <ac:chgData name="조우성" userId="35abae7d-31e2-403e-b56d-ff62644089bc" providerId="ADAL" clId="{83247FE6-711A-144E-8DA2-55C6988B7951}" dt="2021-07-06T10:25:28.751" v="3569" actId="113"/>
          <ac:spMkLst>
            <pc:docMk/>
            <pc:sldMk cId="3397608695" sldId="261"/>
            <ac:spMk id="7" creationId="{8FDCBE60-125C-054C-95F4-2660EE47B476}"/>
          </ac:spMkLst>
        </pc:spChg>
        <pc:spChg chg="mod">
          <ac:chgData name="조우성" userId="35abae7d-31e2-403e-b56d-ff62644089bc" providerId="ADAL" clId="{83247FE6-711A-144E-8DA2-55C6988B7951}" dt="2021-07-06T10:24:20.199" v="3551" actId="403"/>
          <ac:spMkLst>
            <pc:docMk/>
            <pc:sldMk cId="3397608695" sldId="261"/>
            <ac:spMk id="8" creationId="{36C9F947-2B7B-4644-A07A-F4FEBAD3023D}"/>
          </ac:spMkLst>
        </pc:spChg>
        <pc:spChg chg="mod">
          <ac:chgData name="조우성" userId="35abae7d-31e2-403e-b56d-ff62644089bc" providerId="ADAL" clId="{83247FE6-711A-144E-8DA2-55C6988B7951}" dt="2021-07-06T10:23:22.592" v="3530"/>
          <ac:spMkLst>
            <pc:docMk/>
            <pc:sldMk cId="3397608695" sldId="261"/>
            <ac:spMk id="9" creationId="{F55F255F-4393-6F46-890E-BD2C4A9F1007}"/>
          </ac:spMkLst>
        </pc:spChg>
        <pc:spChg chg="mod">
          <ac:chgData name="조우성" userId="35abae7d-31e2-403e-b56d-ff62644089bc" providerId="ADAL" clId="{83247FE6-711A-144E-8DA2-55C6988B7951}" dt="2021-07-06T10:23:22.592" v="3530"/>
          <ac:spMkLst>
            <pc:docMk/>
            <pc:sldMk cId="3397608695" sldId="261"/>
            <ac:spMk id="10" creationId="{35D4EF90-8585-6641-A2EF-4A56E0B3A91B}"/>
          </ac:spMkLst>
        </pc:spChg>
        <pc:grpChg chg="add mod">
          <ac:chgData name="조우성" userId="35abae7d-31e2-403e-b56d-ff62644089bc" providerId="ADAL" clId="{83247FE6-711A-144E-8DA2-55C6988B7951}" dt="2021-07-06T10:23:22.592" v="3530"/>
          <ac:grpSpMkLst>
            <pc:docMk/>
            <pc:sldMk cId="3397608695" sldId="261"/>
            <ac:grpSpMk id="5" creationId="{EBA27FED-C3F4-FE48-AD48-DEF2CDD77E61}"/>
          </ac:grpSpMkLst>
        </pc:grpChg>
        <pc:picChg chg="mod">
          <ac:chgData name="조우성" userId="35abae7d-31e2-403e-b56d-ff62644089bc" providerId="ADAL" clId="{83247FE6-711A-144E-8DA2-55C6988B7951}" dt="2021-07-06T10:23:22.592" v="3530"/>
          <ac:picMkLst>
            <pc:docMk/>
            <pc:sldMk cId="3397608695" sldId="261"/>
            <ac:picMk id="11" creationId="{C7F4DB09-0833-2F46-A647-B9AF4E079872}"/>
          </ac:picMkLst>
        </pc:picChg>
        <pc:picChg chg="mod">
          <ac:chgData name="조우성" userId="35abae7d-31e2-403e-b56d-ff62644089bc" providerId="ADAL" clId="{83247FE6-711A-144E-8DA2-55C6988B7951}" dt="2021-07-06T10:23:22.592" v="3530"/>
          <ac:picMkLst>
            <pc:docMk/>
            <pc:sldMk cId="3397608695" sldId="261"/>
            <ac:picMk id="12" creationId="{9E2C1DE0-7ACA-A843-BE66-273B0B69A9F9}"/>
          </ac:picMkLst>
        </pc:picChg>
        <pc:picChg chg="mod">
          <ac:chgData name="조우성" userId="35abae7d-31e2-403e-b56d-ff62644089bc" providerId="ADAL" clId="{83247FE6-711A-144E-8DA2-55C6988B7951}" dt="2021-07-06T10:23:22.592" v="3530"/>
          <ac:picMkLst>
            <pc:docMk/>
            <pc:sldMk cId="3397608695" sldId="261"/>
            <ac:picMk id="13" creationId="{D6BE15CA-30DA-C44E-AA4A-143EBED59DC3}"/>
          </ac:picMkLst>
        </pc:picChg>
        <pc:picChg chg="mod">
          <ac:chgData name="조우성" userId="35abae7d-31e2-403e-b56d-ff62644089bc" providerId="ADAL" clId="{83247FE6-711A-144E-8DA2-55C6988B7951}" dt="2021-07-06T10:23:22.592" v="3530"/>
          <ac:picMkLst>
            <pc:docMk/>
            <pc:sldMk cId="3397608695" sldId="261"/>
            <ac:picMk id="14" creationId="{40A7061E-DAC7-7D43-B8EC-CD8000FFF42C}"/>
          </ac:picMkLst>
        </pc:picChg>
      </pc:sldChg>
      <pc:sldChg chg="addSp modSp mod">
        <pc:chgData name="조우성" userId="35abae7d-31e2-403e-b56d-ff62644089bc" providerId="ADAL" clId="{83247FE6-711A-144E-8DA2-55C6988B7951}" dt="2021-07-06T10:25:35.311" v="3571" actId="113"/>
        <pc:sldMkLst>
          <pc:docMk/>
          <pc:sldMk cId="3262686578" sldId="262"/>
        </pc:sldMkLst>
        <pc:spChg chg="mod">
          <ac:chgData name="조우성" userId="35abae7d-31e2-403e-b56d-ff62644089bc" providerId="ADAL" clId="{83247FE6-711A-144E-8DA2-55C6988B7951}" dt="2021-07-05T09:30:58.355" v="340" actId="20577"/>
          <ac:spMkLst>
            <pc:docMk/>
            <pc:sldMk cId="3262686578" sldId="262"/>
            <ac:spMk id="4" creationId="{0AAD66B4-3224-204D-98F3-EE8597652C0A}"/>
          </ac:spMkLst>
        </pc:spChg>
        <pc:spChg chg="mod">
          <ac:chgData name="조우성" userId="35abae7d-31e2-403e-b56d-ff62644089bc" providerId="ADAL" clId="{83247FE6-711A-144E-8DA2-55C6988B7951}" dt="2021-07-06T10:23:25.657" v="3532"/>
          <ac:spMkLst>
            <pc:docMk/>
            <pc:sldMk cId="3262686578" sldId="262"/>
            <ac:spMk id="6" creationId="{CDD3C46C-A665-AC43-ADE5-2EFD374A0385}"/>
          </ac:spMkLst>
        </pc:spChg>
        <pc:spChg chg="mod">
          <ac:chgData name="조우성" userId="35abae7d-31e2-403e-b56d-ff62644089bc" providerId="ADAL" clId="{83247FE6-711A-144E-8DA2-55C6988B7951}" dt="2021-07-06T10:23:25.657" v="3532"/>
          <ac:spMkLst>
            <pc:docMk/>
            <pc:sldMk cId="3262686578" sldId="262"/>
            <ac:spMk id="7" creationId="{A953CA73-E308-8343-B4CB-D34B2FE9D183}"/>
          </ac:spMkLst>
        </pc:spChg>
        <pc:spChg chg="mod">
          <ac:chgData name="조우성" userId="35abae7d-31e2-403e-b56d-ff62644089bc" providerId="ADAL" clId="{83247FE6-711A-144E-8DA2-55C6988B7951}" dt="2021-07-06T10:25:35.311" v="3571" actId="113"/>
          <ac:spMkLst>
            <pc:docMk/>
            <pc:sldMk cId="3262686578" sldId="262"/>
            <ac:spMk id="8" creationId="{CF5A87AB-7B6C-9A42-9ACC-1C0D27B1F61F}"/>
          </ac:spMkLst>
        </pc:spChg>
        <pc:spChg chg="mod">
          <ac:chgData name="조우성" userId="35abae7d-31e2-403e-b56d-ff62644089bc" providerId="ADAL" clId="{83247FE6-711A-144E-8DA2-55C6988B7951}" dt="2021-07-06T10:23:25.657" v="3532"/>
          <ac:spMkLst>
            <pc:docMk/>
            <pc:sldMk cId="3262686578" sldId="262"/>
            <ac:spMk id="9" creationId="{4A11C030-7DC5-3B4A-8E5F-D0287005BB49}"/>
          </ac:spMkLst>
        </pc:spChg>
        <pc:spChg chg="mod">
          <ac:chgData name="조우성" userId="35abae7d-31e2-403e-b56d-ff62644089bc" providerId="ADAL" clId="{83247FE6-711A-144E-8DA2-55C6988B7951}" dt="2021-07-06T10:23:25.657" v="3532"/>
          <ac:spMkLst>
            <pc:docMk/>
            <pc:sldMk cId="3262686578" sldId="262"/>
            <ac:spMk id="10" creationId="{596B9F3D-C8EC-9D4C-A285-1FD4B4AB8352}"/>
          </ac:spMkLst>
        </pc:spChg>
        <pc:grpChg chg="add mod">
          <ac:chgData name="조우성" userId="35abae7d-31e2-403e-b56d-ff62644089bc" providerId="ADAL" clId="{83247FE6-711A-144E-8DA2-55C6988B7951}" dt="2021-07-06T10:23:25.657" v="3532"/>
          <ac:grpSpMkLst>
            <pc:docMk/>
            <pc:sldMk cId="3262686578" sldId="262"/>
            <ac:grpSpMk id="5" creationId="{286CE064-F6F3-484C-9EBF-4490EEB12DA1}"/>
          </ac:grpSpMkLst>
        </pc:grpChg>
        <pc:picChg chg="mod">
          <ac:chgData name="조우성" userId="35abae7d-31e2-403e-b56d-ff62644089bc" providerId="ADAL" clId="{83247FE6-711A-144E-8DA2-55C6988B7951}" dt="2021-07-06T10:23:25.657" v="3532"/>
          <ac:picMkLst>
            <pc:docMk/>
            <pc:sldMk cId="3262686578" sldId="262"/>
            <ac:picMk id="11" creationId="{A3F053DC-C1DC-894D-981F-ACECA8F4C573}"/>
          </ac:picMkLst>
        </pc:picChg>
        <pc:picChg chg="mod">
          <ac:chgData name="조우성" userId="35abae7d-31e2-403e-b56d-ff62644089bc" providerId="ADAL" clId="{83247FE6-711A-144E-8DA2-55C6988B7951}" dt="2021-07-06T10:23:25.657" v="3532"/>
          <ac:picMkLst>
            <pc:docMk/>
            <pc:sldMk cId="3262686578" sldId="262"/>
            <ac:picMk id="12" creationId="{94A8FE59-D722-1A42-AB2D-9D46CCE97038}"/>
          </ac:picMkLst>
        </pc:picChg>
        <pc:picChg chg="mod">
          <ac:chgData name="조우성" userId="35abae7d-31e2-403e-b56d-ff62644089bc" providerId="ADAL" clId="{83247FE6-711A-144E-8DA2-55C6988B7951}" dt="2021-07-06T10:23:25.657" v="3532"/>
          <ac:picMkLst>
            <pc:docMk/>
            <pc:sldMk cId="3262686578" sldId="262"/>
            <ac:picMk id="13" creationId="{01A54E81-B277-4F49-AB81-418F54106939}"/>
          </ac:picMkLst>
        </pc:picChg>
        <pc:picChg chg="mod">
          <ac:chgData name="조우성" userId="35abae7d-31e2-403e-b56d-ff62644089bc" providerId="ADAL" clId="{83247FE6-711A-144E-8DA2-55C6988B7951}" dt="2021-07-06T10:23:25.657" v="3532"/>
          <ac:picMkLst>
            <pc:docMk/>
            <pc:sldMk cId="3262686578" sldId="262"/>
            <ac:picMk id="14" creationId="{6B8FD9CD-F44F-BF4C-985D-3026BC47DAB7}"/>
          </ac:picMkLst>
        </pc:picChg>
      </pc:sldChg>
      <pc:sldChg chg="addSp delSp modSp mod">
        <pc:chgData name="조우성" userId="35abae7d-31e2-403e-b56d-ff62644089bc" providerId="ADAL" clId="{83247FE6-711A-144E-8DA2-55C6988B7951}" dt="2021-07-06T10:25:31.929" v="3570" actId="113"/>
        <pc:sldMkLst>
          <pc:docMk/>
          <pc:sldMk cId="3965990347" sldId="263"/>
        </pc:sldMkLst>
        <pc:spChg chg="add mod">
          <ac:chgData name="조우성" userId="35abae7d-31e2-403e-b56d-ff62644089bc" providerId="ADAL" clId="{83247FE6-711A-144E-8DA2-55C6988B7951}" dt="2021-07-05T09:29:44.288" v="17" actId="692"/>
          <ac:spMkLst>
            <pc:docMk/>
            <pc:sldMk cId="3965990347" sldId="263"/>
            <ac:spMk id="7" creationId="{83245DBD-38E9-2F4E-A7E1-593F621EB8D7}"/>
          </ac:spMkLst>
        </pc:spChg>
        <pc:spChg chg="mod">
          <ac:chgData name="조우성" userId="35abae7d-31e2-403e-b56d-ff62644089bc" providerId="ADAL" clId="{83247FE6-711A-144E-8DA2-55C6988B7951}" dt="2021-07-06T10:23:24.265" v="3531"/>
          <ac:spMkLst>
            <pc:docMk/>
            <pc:sldMk cId="3965990347" sldId="263"/>
            <ac:spMk id="9" creationId="{BF875404-82F9-584F-9F19-A14A8366833B}"/>
          </ac:spMkLst>
        </pc:spChg>
        <pc:spChg chg="mod">
          <ac:chgData name="조우성" userId="35abae7d-31e2-403e-b56d-ff62644089bc" providerId="ADAL" clId="{83247FE6-711A-144E-8DA2-55C6988B7951}" dt="2021-07-06T10:25:31.929" v="3570" actId="113"/>
          <ac:spMkLst>
            <pc:docMk/>
            <pc:sldMk cId="3965990347" sldId="263"/>
            <ac:spMk id="10" creationId="{C146B337-6C63-554C-B6F6-F061A40DCA2C}"/>
          </ac:spMkLst>
        </pc:spChg>
        <pc:spChg chg="mod">
          <ac:chgData name="조우성" userId="35abae7d-31e2-403e-b56d-ff62644089bc" providerId="ADAL" clId="{83247FE6-711A-144E-8DA2-55C6988B7951}" dt="2021-07-06T10:23:24.265" v="3531"/>
          <ac:spMkLst>
            <pc:docMk/>
            <pc:sldMk cId="3965990347" sldId="263"/>
            <ac:spMk id="11" creationId="{653F049E-D039-6C4A-AD21-552D19C283A5}"/>
          </ac:spMkLst>
        </pc:spChg>
        <pc:spChg chg="mod">
          <ac:chgData name="조우성" userId="35abae7d-31e2-403e-b56d-ff62644089bc" providerId="ADAL" clId="{83247FE6-711A-144E-8DA2-55C6988B7951}" dt="2021-07-06T10:23:24.265" v="3531"/>
          <ac:spMkLst>
            <pc:docMk/>
            <pc:sldMk cId="3965990347" sldId="263"/>
            <ac:spMk id="12" creationId="{2A03D228-092B-7C48-BDDF-97184B9ABBAE}"/>
          </ac:spMkLst>
        </pc:spChg>
        <pc:spChg chg="mod">
          <ac:chgData name="조우성" userId="35abae7d-31e2-403e-b56d-ff62644089bc" providerId="ADAL" clId="{83247FE6-711A-144E-8DA2-55C6988B7951}" dt="2021-07-06T10:23:24.265" v="3531"/>
          <ac:spMkLst>
            <pc:docMk/>
            <pc:sldMk cId="3965990347" sldId="263"/>
            <ac:spMk id="13" creationId="{EF107982-EFA9-274E-8232-57742F83F9DE}"/>
          </ac:spMkLst>
        </pc:spChg>
        <pc:grpChg chg="add mod">
          <ac:chgData name="조우성" userId="35abae7d-31e2-403e-b56d-ff62644089bc" providerId="ADAL" clId="{83247FE6-711A-144E-8DA2-55C6988B7951}" dt="2021-07-06T10:23:24.265" v="3531"/>
          <ac:grpSpMkLst>
            <pc:docMk/>
            <pc:sldMk cId="3965990347" sldId="263"/>
            <ac:grpSpMk id="8" creationId="{B5ADE9D1-BFF1-0D40-9087-F66AA5E49EDA}"/>
          </ac:grpSpMkLst>
        </pc:grpChg>
        <pc:picChg chg="add del mod">
          <ac:chgData name="조우성" userId="35abae7d-31e2-403e-b56d-ff62644089bc" providerId="ADAL" clId="{83247FE6-711A-144E-8DA2-55C6988B7951}" dt="2021-07-05T09:28:32.615" v="5" actId="21"/>
          <ac:picMkLst>
            <pc:docMk/>
            <pc:sldMk cId="3965990347" sldId="263"/>
            <ac:picMk id="3" creationId="{2F08298E-67DB-AD4B-852F-A8AF85F9E899}"/>
          </ac:picMkLst>
        </pc:picChg>
        <pc:picChg chg="add del mod">
          <ac:chgData name="조우성" userId="35abae7d-31e2-403e-b56d-ff62644089bc" providerId="ADAL" clId="{83247FE6-711A-144E-8DA2-55C6988B7951}" dt="2021-07-05T09:28:32.175" v="4"/>
          <ac:picMkLst>
            <pc:docMk/>
            <pc:sldMk cId="3965990347" sldId="263"/>
            <ac:picMk id="5" creationId="{D1395170-4833-324B-BD1A-FFB5284961C0}"/>
          </ac:picMkLst>
        </pc:picChg>
        <pc:picChg chg="add mod">
          <ac:chgData name="조우성" userId="35abae7d-31e2-403e-b56d-ff62644089bc" providerId="ADAL" clId="{83247FE6-711A-144E-8DA2-55C6988B7951}" dt="2021-07-05T09:29:17.071" v="12" actId="1076"/>
          <ac:picMkLst>
            <pc:docMk/>
            <pc:sldMk cId="3965990347" sldId="263"/>
            <ac:picMk id="6" creationId="{45A71D27-6A07-AF43-8983-6D47A542B9CB}"/>
          </ac:picMkLst>
        </pc:picChg>
        <pc:picChg chg="mod">
          <ac:chgData name="조우성" userId="35abae7d-31e2-403e-b56d-ff62644089bc" providerId="ADAL" clId="{83247FE6-711A-144E-8DA2-55C6988B7951}" dt="2021-07-06T10:23:24.265" v="3531"/>
          <ac:picMkLst>
            <pc:docMk/>
            <pc:sldMk cId="3965990347" sldId="263"/>
            <ac:picMk id="14" creationId="{01FFA735-BCA3-154C-97AF-F3156384C401}"/>
          </ac:picMkLst>
        </pc:picChg>
        <pc:picChg chg="mod">
          <ac:chgData name="조우성" userId="35abae7d-31e2-403e-b56d-ff62644089bc" providerId="ADAL" clId="{83247FE6-711A-144E-8DA2-55C6988B7951}" dt="2021-07-06T10:23:24.265" v="3531"/>
          <ac:picMkLst>
            <pc:docMk/>
            <pc:sldMk cId="3965990347" sldId="263"/>
            <ac:picMk id="15" creationId="{796E535F-216E-F04F-9EAA-7DA312545E87}"/>
          </ac:picMkLst>
        </pc:picChg>
        <pc:picChg chg="mod">
          <ac:chgData name="조우성" userId="35abae7d-31e2-403e-b56d-ff62644089bc" providerId="ADAL" clId="{83247FE6-711A-144E-8DA2-55C6988B7951}" dt="2021-07-06T10:23:24.265" v="3531"/>
          <ac:picMkLst>
            <pc:docMk/>
            <pc:sldMk cId="3965990347" sldId="263"/>
            <ac:picMk id="16" creationId="{97A9FF0E-A4AA-5B42-8F70-99D239A092EF}"/>
          </ac:picMkLst>
        </pc:picChg>
        <pc:picChg chg="mod">
          <ac:chgData name="조우성" userId="35abae7d-31e2-403e-b56d-ff62644089bc" providerId="ADAL" clId="{83247FE6-711A-144E-8DA2-55C6988B7951}" dt="2021-07-06T10:23:24.265" v="3531"/>
          <ac:picMkLst>
            <pc:docMk/>
            <pc:sldMk cId="3965990347" sldId="263"/>
            <ac:picMk id="17" creationId="{82AF9C90-CE67-A646-B004-A24BA67009C6}"/>
          </ac:picMkLst>
        </pc:picChg>
      </pc:sldChg>
      <pc:sldChg chg="addSp delSp modSp add mod">
        <pc:chgData name="조우성" userId="35abae7d-31e2-403e-b56d-ff62644089bc" providerId="ADAL" clId="{83247FE6-711A-144E-8DA2-55C6988B7951}" dt="2021-07-06T10:25:25.981" v="3568" actId="113"/>
        <pc:sldMkLst>
          <pc:docMk/>
          <pc:sldMk cId="2014643533" sldId="264"/>
        </pc:sldMkLst>
        <pc:spChg chg="del">
          <ac:chgData name="조우성" userId="35abae7d-31e2-403e-b56d-ff62644089bc" providerId="ADAL" clId="{83247FE6-711A-144E-8DA2-55C6988B7951}" dt="2021-07-05T09:28:36.532" v="6" actId="478"/>
          <ac:spMkLst>
            <pc:docMk/>
            <pc:sldMk cId="2014643533" sldId="264"/>
            <ac:spMk id="4" creationId="{0AAD66B4-3224-204D-98F3-EE8597652C0A}"/>
          </ac:spMkLst>
        </pc:spChg>
        <pc:spChg chg="mod">
          <ac:chgData name="조우성" userId="35abae7d-31e2-403e-b56d-ff62644089bc" providerId="ADAL" clId="{83247FE6-711A-144E-8DA2-55C6988B7951}" dt="2021-07-06T10:23:01.497" v="3522"/>
          <ac:spMkLst>
            <pc:docMk/>
            <pc:sldMk cId="2014643533" sldId="264"/>
            <ac:spMk id="6" creationId="{E4E563BC-989E-7C45-A152-D29941F609B7}"/>
          </ac:spMkLst>
        </pc:spChg>
        <pc:spChg chg="mod">
          <ac:chgData name="조우성" userId="35abae7d-31e2-403e-b56d-ff62644089bc" providerId="ADAL" clId="{83247FE6-711A-144E-8DA2-55C6988B7951}" dt="2021-07-06T10:23:01.497" v="3522"/>
          <ac:spMkLst>
            <pc:docMk/>
            <pc:sldMk cId="2014643533" sldId="264"/>
            <ac:spMk id="7" creationId="{C0C0925E-FAA6-B44A-90E3-F6D6B41D7200}"/>
          </ac:spMkLst>
        </pc:spChg>
        <pc:spChg chg="mod">
          <ac:chgData name="조우성" userId="35abae7d-31e2-403e-b56d-ff62644089bc" providerId="ADAL" clId="{83247FE6-711A-144E-8DA2-55C6988B7951}" dt="2021-07-06T10:23:01.652" v="3523" actId="27636"/>
          <ac:spMkLst>
            <pc:docMk/>
            <pc:sldMk cId="2014643533" sldId="264"/>
            <ac:spMk id="8" creationId="{001CAB50-8095-9848-853A-EDAACC139948}"/>
          </ac:spMkLst>
        </pc:spChg>
        <pc:spChg chg="mod">
          <ac:chgData name="조우성" userId="35abae7d-31e2-403e-b56d-ff62644089bc" providerId="ADAL" clId="{83247FE6-711A-144E-8DA2-55C6988B7951}" dt="2021-07-06T10:23:01.497" v="3522"/>
          <ac:spMkLst>
            <pc:docMk/>
            <pc:sldMk cId="2014643533" sldId="264"/>
            <ac:spMk id="9" creationId="{4DF8DB38-6F85-5545-8FA1-58511848B4DF}"/>
          </ac:spMkLst>
        </pc:spChg>
        <pc:spChg chg="mod">
          <ac:chgData name="조우성" userId="35abae7d-31e2-403e-b56d-ff62644089bc" providerId="ADAL" clId="{83247FE6-711A-144E-8DA2-55C6988B7951}" dt="2021-07-06T10:23:01.653" v="3524" actId="27636"/>
          <ac:spMkLst>
            <pc:docMk/>
            <pc:sldMk cId="2014643533" sldId="264"/>
            <ac:spMk id="10" creationId="{092C9860-E837-2B43-962A-57846674394B}"/>
          </ac:spMkLst>
        </pc:spChg>
        <pc:spChg chg="del">
          <ac:chgData name="조우성" userId="35abae7d-31e2-403e-b56d-ff62644089bc" providerId="ADAL" clId="{83247FE6-711A-144E-8DA2-55C6988B7951}" dt="2021-07-05T09:28:37.361" v="7" actId="478"/>
          <ac:spMkLst>
            <pc:docMk/>
            <pc:sldMk cId="2014643533" sldId="264"/>
            <ac:spMk id="15" creationId="{D7A6AC0E-965C-4D4D-9205-28716A0F84EB}"/>
          </ac:spMkLst>
        </pc:spChg>
        <pc:spChg chg="mod">
          <ac:chgData name="조우성" userId="35abae7d-31e2-403e-b56d-ff62644089bc" providerId="ADAL" clId="{83247FE6-711A-144E-8DA2-55C6988B7951}" dt="2021-07-06T10:25:25.981" v="3568" actId="113"/>
          <ac:spMkLst>
            <pc:docMk/>
            <pc:sldMk cId="2014643533" sldId="264"/>
            <ac:spMk id="16" creationId="{DFEB3F15-5FC0-0941-8CE4-44B3935E2433}"/>
          </ac:spMkLst>
        </pc:spChg>
        <pc:spChg chg="mod">
          <ac:chgData name="조우성" userId="35abae7d-31e2-403e-b56d-ff62644089bc" providerId="ADAL" clId="{83247FE6-711A-144E-8DA2-55C6988B7951}" dt="2021-07-06T10:25:23.987" v="3567" actId="113"/>
          <ac:spMkLst>
            <pc:docMk/>
            <pc:sldMk cId="2014643533" sldId="264"/>
            <ac:spMk id="17" creationId="{0BDFE0F6-4E19-7740-9A9D-108F0DD2A2BB}"/>
          </ac:spMkLst>
        </pc:spChg>
        <pc:spChg chg="mod">
          <ac:chgData name="조우성" userId="35abae7d-31e2-403e-b56d-ff62644089bc" providerId="ADAL" clId="{83247FE6-711A-144E-8DA2-55C6988B7951}" dt="2021-07-06T10:23:21.106" v="3529"/>
          <ac:spMkLst>
            <pc:docMk/>
            <pc:sldMk cId="2014643533" sldId="264"/>
            <ac:spMk id="18" creationId="{03402D99-6B92-BC4F-90C2-C2901825A715}"/>
          </ac:spMkLst>
        </pc:spChg>
        <pc:spChg chg="mod">
          <ac:chgData name="조우성" userId="35abae7d-31e2-403e-b56d-ff62644089bc" providerId="ADAL" clId="{83247FE6-711A-144E-8DA2-55C6988B7951}" dt="2021-07-06T10:23:21.106" v="3529"/>
          <ac:spMkLst>
            <pc:docMk/>
            <pc:sldMk cId="2014643533" sldId="264"/>
            <ac:spMk id="19" creationId="{3D793F30-874D-5A49-A1EE-E34C95268E07}"/>
          </ac:spMkLst>
        </pc:spChg>
        <pc:spChg chg="mod">
          <ac:chgData name="조우성" userId="35abae7d-31e2-403e-b56d-ff62644089bc" providerId="ADAL" clId="{83247FE6-711A-144E-8DA2-55C6988B7951}" dt="2021-07-06T10:23:21.106" v="3529"/>
          <ac:spMkLst>
            <pc:docMk/>
            <pc:sldMk cId="2014643533" sldId="264"/>
            <ac:spMk id="20" creationId="{128E8D4C-81F1-5246-8FDC-3FFF0A61D832}"/>
          </ac:spMkLst>
        </pc:spChg>
        <pc:grpChg chg="add del mod">
          <ac:chgData name="조우성" userId="35abae7d-31e2-403e-b56d-ff62644089bc" providerId="ADAL" clId="{83247FE6-711A-144E-8DA2-55C6988B7951}" dt="2021-07-06T10:23:20.761" v="3528" actId="478"/>
          <ac:grpSpMkLst>
            <pc:docMk/>
            <pc:sldMk cId="2014643533" sldId="264"/>
            <ac:grpSpMk id="4" creationId="{2B37B2B2-99EB-9540-AC91-CD902A81C92F}"/>
          </ac:grpSpMkLst>
        </pc:grpChg>
        <pc:grpChg chg="add mod">
          <ac:chgData name="조우성" userId="35abae7d-31e2-403e-b56d-ff62644089bc" providerId="ADAL" clId="{83247FE6-711A-144E-8DA2-55C6988B7951}" dt="2021-07-06T10:23:21.106" v="3529"/>
          <ac:grpSpMkLst>
            <pc:docMk/>
            <pc:sldMk cId="2014643533" sldId="264"/>
            <ac:grpSpMk id="15" creationId="{FE3E21BA-2118-3E4D-AC91-7BD61F8A7AA2}"/>
          </ac:grpSpMkLst>
        </pc:grpChg>
        <pc:picChg chg="add mod">
          <ac:chgData name="조우성" userId="35abae7d-31e2-403e-b56d-ff62644089bc" providerId="ADAL" clId="{83247FE6-711A-144E-8DA2-55C6988B7951}" dt="2021-07-05T09:28:41.248" v="9" actId="1076"/>
          <ac:picMkLst>
            <pc:docMk/>
            <pc:sldMk cId="2014643533" sldId="264"/>
            <ac:picMk id="5" creationId="{FE7C2622-4C69-0846-BDEF-2A72087BE1CD}"/>
          </ac:picMkLst>
        </pc:picChg>
        <pc:picChg chg="mod">
          <ac:chgData name="조우성" userId="35abae7d-31e2-403e-b56d-ff62644089bc" providerId="ADAL" clId="{83247FE6-711A-144E-8DA2-55C6988B7951}" dt="2021-07-06T10:23:01.497" v="3522"/>
          <ac:picMkLst>
            <pc:docMk/>
            <pc:sldMk cId="2014643533" sldId="264"/>
            <ac:picMk id="11" creationId="{5D35A627-BA5F-6841-97EE-539AE3309B46}"/>
          </ac:picMkLst>
        </pc:picChg>
        <pc:picChg chg="mod">
          <ac:chgData name="조우성" userId="35abae7d-31e2-403e-b56d-ff62644089bc" providerId="ADAL" clId="{83247FE6-711A-144E-8DA2-55C6988B7951}" dt="2021-07-06T10:23:01.497" v="3522"/>
          <ac:picMkLst>
            <pc:docMk/>
            <pc:sldMk cId="2014643533" sldId="264"/>
            <ac:picMk id="12" creationId="{B3876930-C92F-0C44-82EB-1348125B2CED}"/>
          </ac:picMkLst>
        </pc:picChg>
        <pc:picChg chg="mod">
          <ac:chgData name="조우성" userId="35abae7d-31e2-403e-b56d-ff62644089bc" providerId="ADAL" clId="{83247FE6-711A-144E-8DA2-55C6988B7951}" dt="2021-07-06T10:23:01.497" v="3522"/>
          <ac:picMkLst>
            <pc:docMk/>
            <pc:sldMk cId="2014643533" sldId="264"/>
            <ac:picMk id="13" creationId="{606F2B40-EF1B-7341-AEB4-C88BF0B88A2E}"/>
          </ac:picMkLst>
        </pc:picChg>
        <pc:picChg chg="mod">
          <ac:chgData name="조우성" userId="35abae7d-31e2-403e-b56d-ff62644089bc" providerId="ADAL" clId="{83247FE6-711A-144E-8DA2-55C6988B7951}" dt="2021-07-06T10:23:01.497" v="3522"/>
          <ac:picMkLst>
            <pc:docMk/>
            <pc:sldMk cId="2014643533" sldId="264"/>
            <ac:picMk id="14" creationId="{878241DE-96CF-9D4F-8783-05BD82B49308}"/>
          </ac:picMkLst>
        </pc:picChg>
        <pc:picChg chg="mod">
          <ac:chgData name="조우성" userId="35abae7d-31e2-403e-b56d-ff62644089bc" providerId="ADAL" clId="{83247FE6-711A-144E-8DA2-55C6988B7951}" dt="2021-07-06T10:23:21.106" v="3529"/>
          <ac:picMkLst>
            <pc:docMk/>
            <pc:sldMk cId="2014643533" sldId="264"/>
            <ac:picMk id="21" creationId="{CA204DAD-BC7C-F448-A782-42E79D91C8DE}"/>
          </ac:picMkLst>
        </pc:picChg>
        <pc:picChg chg="mod">
          <ac:chgData name="조우성" userId="35abae7d-31e2-403e-b56d-ff62644089bc" providerId="ADAL" clId="{83247FE6-711A-144E-8DA2-55C6988B7951}" dt="2021-07-06T10:23:21.106" v="3529"/>
          <ac:picMkLst>
            <pc:docMk/>
            <pc:sldMk cId="2014643533" sldId="264"/>
            <ac:picMk id="22" creationId="{FCD5165E-3422-A84C-B994-33AD848EE72B}"/>
          </ac:picMkLst>
        </pc:picChg>
        <pc:picChg chg="mod">
          <ac:chgData name="조우성" userId="35abae7d-31e2-403e-b56d-ff62644089bc" providerId="ADAL" clId="{83247FE6-711A-144E-8DA2-55C6988B7951}" dt="2021-07-06T10:23:21.106" v="3529"/>
          <ac:picMkLst>
            <pc:docMk/>
            <pc:sldMk cId="2014643533" sldId="264"/>
            <ac:picMk id="23" creationId="{03AA551E-81E1-F449-B3B1-4517EFFB15F3}"/>
          </ac:picMkLst>
        </pc:picChg>
        <pc:picChg chg="mod">
          <ac:chgData name="조우성" userId="35abae7d-31e2-403e-b56d-ff62644089bc" providerId="ADAL" clId="{83247FE6-711A-144E-8DA2-55C6988B7951}" dt="2021-07-06T10:23:21.106" v="3529"/>
          <ac:picMkLst>
            <pc:docMk/>
            <pc:sldMk cId="2014643533" sldId="264"/>
            <ac:picMk id="24" creationId="{64AAE3D3-8C11-BE40-BDAF-D5A0002B7EE3}"/>
          </ac:picMkLst>
        </pc:picChg>
      </pc:sldChg>
      <pc:sldChg chg="addSp modSp add mod">
        <pc:chgData name="조우성" userId="35abae7d-31e2-403e-b56d-ff62644089bc" providerId="ADAL" clId="{83247FE6-711A-144E-8DA2-55C6988B7951}" dt="2021-07-06T10:25:39.481" v="3572" actId="113"/>
        <pc:sldMkLst>
          <pc:docMk/>
          <pc:sldMk cId="1607378522" sldId="265"/>
        </pc:sldMkLst>
        <pc:spChg chg="mod">
          <ac:chgData name="조우성" userId="35abae7d-31e2-403e-b56d-ff62644089bc" providerId="ADAL" clId="{83247FE6-711A-144E-8DA2-55C6988B7951}" dt="2021-07-05T10:05:41.075" v="3504" actId="207"/>
          <ac:spMkLst>
            <pc:docMk/>
            <pc:sldMk cId="1607378522" sldId="265"/>
            <ac:spMk id="4" creationId="{0AAD66B4-3224-204D-98F3-EE8597652C0A}"/>
          </ac:spMkLst>
        </pc:spChg>
        <pc:spChg chg="mod">
          <ac:chgData name="조우성" userId="35abae7d-31e2-403e-b56d-ff62644089bc" providerId="ADAL" clId="{83247FE6-711A-144E-8DA2-55C6988B7951}" dt="2021-07-06T10:23:26.964" v="3533"/>
          <ac:spMkLst>
            <pc:docMk/>
            <pc:sldMk cId="1607378522" sldId="265"/>
            <ac:spMk id="6" creationId="{276AE180-C62F-3946-A33A-9CBDC551B95E}"/>
          </ac:spMkLst>
        </pc:spChg>
        <pc:spChg chg="mod">
          <ac:chgData name="조우성" userId="35abae7d-31e2-403e-b56d-ff62644089bc" providerId="ADAL" clId="{83247FE6-711A-144E-8DA2-55C6988B7951}" dt="2021-07-06T10:23:26.964" v="3533"/>
          <ac:spMkLst>
            <pc:docMk/>
            <pc:sldMk cId="1607378522" sldId="265"/>
            <ac:spMk id="7" creationId="{AC2F4840-2287-9A44-BAD8-3716B8182901}"/>
          </ac:spMkLst>
        </pc:spChg>
        <pc:spChg chg="mod">
          <ac:chgData name="조우성" userId="35abae7d-31e2-403e-b56d-ff62644089bc" providerId="ADAL" clId="{83247FE6-711A-144E-8DA2-55C6988B7951}" dt="2021-07-06T10:25:39.481" v="3572" actId="113"/>
          <ac:spMkLst>
            <pc:docMk/>
            <pc:sldMk cId="1607378522" sldId="265"/>
            <ac:spMk id="8" creationId="{8140E4BF-44E2-4440-9725-93E9E515694D}"/>
          </ac:spMkLst>
        </pc:spChg>
        <pc:spChg chg="mod">
          <ac:chgData name="조우성" userId="35abae7d-31e2-403e-b56d-ff62644089bc" providerId="ADAL" clId="{83247FE6-711A-144E-8DA2-55C6988B7951}" dt="2021-07-06T10:23:26.964" v="3533"/>
          <ac:spMkLst>
            <pc:docMk/>
            <pc:sldMk cId="1607378522" sldId="265"/>
            <ac:spMk id="9" creationId="{8B2D0797-9CD4-C040-8F4B-EEB1647FDA0C}"/>
          </ac:spMkLst>
        </pc:spChg>
        <pc:spChg chg="mod">
          <ac:chgData name="조우성" userId="35abae7d-31e2-403e-b56d-ff62644089bc" providerId="ADAL" clId="{83247FE6-711A-144E-8DA2-55C6988B7951}" dt="2021-07-06T10:23:26.964" v="3533"/>
          <ac:spMkLst>
            <pc:docMk/>
            <pc:sldMk cId="1607378522" sldId="265"/>
            <ac:spMk id="10" creationId="{E0B909BC-5ABE-D448-AFCC-0996EDBE996F}"/>
          </ac:spMkLst>
        </pc:spChg>
        <pc:grpChg chg="add mod">
          <ac:chgData name="조우성" userId="35abae7d-31e2-403e-b56d-ff62644089bc" providerId="ADAL" clId="{83247FE6-711A-144E-8DA2-55C6988B7951}" dt="2021-07-06T10:23:26.964" v="3533"/>
          <ac:grpSpMkLst>
            <pc:docMk/>
            <pc:sldMk cId="1607378522" sldId="265"/>
            <ac:grpSpMk id="5" creationId="{D1DFECDC-0F25-AC49-BCF5-33A286C036EC}"/>
          </ac:grpSpMkLst>
        </pc:grpChg>
        <pc:picChg chg="mod">
          <ac:chgData name="조우성" userId="35abae7d-31e2-403e-b56d-ff62644089bc" providerId="ADAL" clId="{83247FE6-711A-144E-8DA2-55C6988B7951}" dt="2021-07-06T10:23:26.964" v="3533"/>
          <ac:picMkLst>
            <pc:docMk/>
            <pc:sldMk cId="1607378522" sldId="265"/>
            <ac:picMk id="11" creationId="{A4BFBFC9-5DDA-7E44-83B6-A21E37879481}"/>
          </ac:picMkLst>
        </pc:picChg>
        <pc:picChg chg="mod">
          <ac:chgData name="조우성" userId="35abae7d-31e2-403e-b56d-ff62644089bc" providerId="ADAL" clId="{83247FE6-711A-144E-8DA2-55C6988B7951}" dt="2021-07-06T10:23:26.964" v="3533"/>
          <ac:picMkLst>
            <pc:docMk/>
            <pc:sldMk cId="1607378522" sldId="265"/>
            <ac:picMk id="12" creationId="{92A2C304-971E-C245-AE7C-A810A2168302}"/>
          </ac:picMkLst>
        </pc:picChg>
        <pc:picChg chg="mod">
          <ac:chgData name="조우성" userId="35abae7d-31e2-403e-b56d-ff62644089bc" providerId="ADAL" clId="{83247FE6-711A-144E-8DA2-55C6988B7951}" dt="2021-07-06T10:23:26.964" v="3533"/>
          <ac:picMkLst>
            <pc:docMk/>
            <pc:sldMk cId="1607378522" sldId="265"/>
            <ac:picMk id="13" creationId="{284CBC9E-018C-0248-8D25-8ED060232FE5}"/>
          </ac:picMkLst>
        </pc:picChg>
        <pc:picChg chg="mod">
          <ac:chgData name="조우성" userId="35abae7d-31e2-403e-b56d-ff62644089bc" providerId="ADAL" clId="{83247FE6-711A-144E-8DA2-55C6988B7951}" dt="2021-07-06T10:23:26.964" v="3533"/>
          <ac:picMkLst>
            <pc:docMk/>
            <pc:sldMk cId="1607378522" sldId="265"/>
            <ac:picMk id="14" creationId="{99EFAC74-E0D5-FA44-842F-8AAC744B74EC}"/>
          </ac:picMkLst>
        </pc:picChg>
      </pc:sldChg>
      <pc:sldChg chg="addSp modSp add mod">
        <pc:chgData name="조우성" userId="35abae7d-31e2-403e-b56d-ff62644089bc" providerId="ADAL" clId="{83247FE6-711A-144E-8DA2-55C6988B7951}" dt="2021-07-06T10:25:42.832" v="3573" actId="113"/>
        <pc:sldMkLst>
          <pc:docMk/>
          <pc:sldMk cId="1195529642" sldId="266"/>
        </pc:sldMkLst>
        <pc:spChg chg="mod">
          <ac:chgData name="조우성" userId="35abae7d-31e2-403e-b56d-ff62644089bc" providerId="ADAL" clId="{83247FE6-711A-144E-8DA2-55C6988B7951}" dt="2021-07-05T09:36:52.443" v="801" actId="403"/>
          <ac:spMkLst>
            <pc:docMk/>
            <pc:sldMk cId="1195529642" sldId="266"/>
            <ac:spMk id="2" creationId="{6DDDB35D-E993-C04D-81E5-6629D38834F8}"/>
          </ac:spMkLst>
        </pc:spChg>
        <pc:spChg chg="mod">
          <ac:chgData name="조우성" userId="35abae7d-31e2-403e-b56d-ff62644089bc" providerId="ADAL" clId="{83247FE6-711A-144E-8DA2-55C6988B7951}" dt="2021-07-05T09:40:46.383" v="1347" actId="404"/>
          <ac:spMkLst>
            <pc:docMk/>
            <pc:sldMk cId="1195529642" sldId="266"/>
            <ac:spMk id="4" creationId="{0AAD66B4-3224-204D-98F3-EE8597652C0A}"/>
          </ac:spMkLst>
        </pc:spChg>
        <pc:spChg chg="mod">
          <ac:chgData name="조우성" userId="35abae7d-31e2-403e-b56d-ff62644089bc" providerId="ADAL" clId="{83247FE6-711A-144E-8DA2-55C6988B7951}" dt="2021-07-06T10:23:28.279" v="3534"/>
          <ac:spMkLst>
            <pc:docMk/>
            <pc:sldMk cId="1195529642" sldId="266"/>
            <ac:spMk id="6" creationId="{AC6C1154-0C9A-8846-91D8-1011B0182DDC}"/>
          </ac:spMkLst>
        </pc:spChg>
        <pc:spChg chg="mod">
          <ac:chgData name="조우성" userId="35abae7d-31e2-403e-b56d-ff62644089bc" providerId="ADAL" clId="{83247FE6-711A-144E-8DA2-55C6988B7951}" dt="2021-07-06T10:23:28.279" v="3534"/>
          <ac:spMkLst>
            <pc:docMk/>
            <pc:sldMk cId="1195529642" sldId="266"/>
            <ac:spMk id="7" creationId="{A5C1CB03-DC07-6341-BB24-77E9FD535871}"/>
          </ac:spMkLst>
        </pc:spChg>
        <pc:spChg chg="mod">
          <ac:chgData name="조우성" userId="35abae7d-31e2-403e-b56d-ff62644089bc" providerId="ADAL" clId="{83247FE6-711A-144E-8DA2-55C6988B7951}" dt="2021-07-06T10:25:42.832" v="3573" actId="113"/>
          <ac:spMkLst>
            <pc:docMk/>
            <pc:sldMk cId="1195529642" sldId="266"/>
            <ac:spMk id="8" creationId="{0C675DC8-856C-7042-BF17-3E0E7B172960}"/>
          </ac:spMkLst>
        </pc:spChg>
        <pc:spChg chg="mod">
          <ac:chgData name="조우성" userId="35abae7d-31e2-403e-b56d-ff62644089bc" providerId="ADAL" clId="{83247FE6-711A-144E-8DA2-55C6988B7951}" dt="2021-07-06T10:23:28.279" v="3534"/>
          <ac:spMkLst>
            <pc:docMk/>
            <pc:sldMk cId="1195529642" sldId="266"/>
            <ac:spMk id="9" creationId="{0F71135A-7CE7-B349-B3C1-7A69126B134B}"/>
          </ac:spMkLst>
        </pc:spChg>
        <pc:spChg chg="mod">
          <ac:chgData name="조우성" userId="35abae7d-31e2-403e-b56d-ff62644089bc" providerId="ADAL" clId="{83247FE6-711A-144E-8DA2-55C6988B7951}" dt="2021-07-06T10:23:28.279" v="3534"/>
          <ac:spMkLst>
            <pc:docMk/>
            <pc:sldMk cId="1195529642" sldId="266"/>
            <ac:spMk id="10" creationId="{C0662AE4-1FED-FF46-BD27-09D96552C227}"/>
          </ac:spMkLst>
        </pc:spChg>
        <pc:grpChg chg="add mod">
          <ac:chgData name="조우성" userId="35abae7d-31e2-403e-b56d-ff62644089bc" providerId="ADAL" clId="{83247FE6-711A-144E-8DA2-55C6988B7951}" dt="2021-07-06T10:23:28.279" v="3534"/>
          <ac:grpSpMkLst>
            <pc:docMk/>
            <pc:sldMk cId="1195529642" sldId="266"/>
            <ac:grpSpMk id="5" creationId="{AEAE8EA6-BBF6-9440-AB3F-BFCA294EB608}"/>
          </ac:grpSpMkLst>
        </pc:grpChg>
        <pc:picChg chg="mod">
          <ac:chgData name="조우성" userId="35abae7d-31e2-403e-b56d-ff62644089bc" providerId="ADAL" clId="{83247FE6-711A-144E-8DA2-55C6988B7951}" dt="2021-07-06T10:23:28.279" v="3534"/>
          <ac:picMkLst>
            <pc:docMk/>
            <pc:sldMk cId="1195529642" sldId="266"/>
            <ac:picMk id="11" creationId="{F084EDDE-25B4-3B40-80E8-23C30F499A63}"/>
          </ac:picMkLst>
        </pc:picChg>
        <pc:picChg chg="mod">
          <ac:chgData name="조우성" userId="35abae7d-31e2-403e-b56d-ff62644089bc" providerId="ADAL" clId="{83247FE6-711A-144E-8DA2-55C6988B7951}" dt="2021-07-06T10:23:28.279" v="3534"/>
          <ac:picMkLst>
            <pc:docMk/>
            <pc:sldMk cId="1195529642" sldId="266"/>
            <ac:picMk id="12" creationId="{36CD4882-33DE-E942-83A3-7D09AEE893DE}"/>
          </ac:picMkLst>
        </pc:picChg>
        <pc:picChg chg="mod">
          <ac:chgData name="조우성" userId="35abae7d-31e2-403e-b56d-ff62644089bc" providerId="ADAL" clId="{83247FE6-711A-144E-8DA2-55C6988B7951}" dt="2021-07-06T10:23:28.279" v="3534"/>
          <ac:picMkLst>
            <pc:docMk/>
            <pc:sldMk cId="1195529642" sldId="266"/>
            <ac:picMk id="13" creationId="{0CFA0684-0E84-6345-B48A-3CCA58C0EA30}"/>
          </ac:picMkLst>
        </pc:picChg>
        <pc:picChg chg="mod">
          <ac:chgData name="조우성" userId="35abae7d-31e2-403e-b56d-ff62644089bc" providerId="ADAL" clId="{83247FE6-711A-144E-8DA2-55C6988B7951}" dt="2021-07-06T10:23:28.279" v="3534"/>
          <ac:picMkLst>
            <pc:docMk/>
            <pc:sldMk cId="1195529642" sldId="266"/>
            <ac:picMk id="14" creationId="{359592B1-6F34-EE4A-BAA3-452EC48488E9}"/>
          </ac:picMkLst>
        </pc:picChg>
      </pc:sldChg>
      <pc:sldChg chg="addSp delSp modSp add mod">
        <pc:chgData name="조우성" userId="35abae7d-31e2-403e-b56d-ff62644089bc" providerId="ADAL" clId="{83247FE6-711A-144E-8DA2-55C6988B7951}" dt="2021-07-06T10:25:46.499" v="3574" actId="113"/>
        <pc:sldMkLst>
          <pc:docMk/>
          <pc:sldMk cId="1214480831" sldId="267"/>
        </pc:sldMkLst>
        <pc:spChg chg="del">
          <ac:chgData name="조우성" userId="35abae7d-31e2-403e-b56d-ff62644089bc" providerId="ADAL" clId="{83247FE6-711A-144E-8DA2-55C6988B7951}" dt="2021-07-05T09:41:37.826" v="1349" actId="478"/>
          <ac:spMkLst>
            <pc:docMk/>
            <pc:sldMk cId="1214480831" sldId="267"/>
            <ac:spMk id="4" creationId="{0AAD66B4-3224-204D-98F3-EE8597652C0A}"/>
          </ac:spMkLst>
        </pc:spChg>
        <pc:spChg chg="mod">
          <ac:chgData name="조우성" userId="35abae7d-31e2-403e-b56d-ff62644089bc" providerId="ADAL" clId="{83247FE6-711A-144E-8DA2-55C6988B7951}" dt="2021-07-06T10:23:29.806" v="3535"/>
          <ac:spMkLst>
            <pc:docMk/>
            <pc:sldMk cId="1214480831" sldId="267"/>
            <ac:spMk id="6" creationId="{351506BB-7168-514A-B1DE-1938AAF7AD73}"/>
          </ac:spMkLst>
        </pc:spChg>
        <pc:spChg chg="mod">
          <ac:chgData name="조우성" userId="35abae7d-31e2-403e-b56d-ff62644089bc" providerId="ADAL" clId="{83247FE6-711A-144E-8DA2-55C6988B7951}" dt="2021-07-06T10:23:29.806" v="3535"/>
          <ac:spMkLst>
            <pc:docMk/>
            <pc:sldMk cId="1214480831" sldId="267"/>
            <ac:spMk id="7" creationId="{7E3A8916-1681-4E44-BC2A-34986EBF945A}"/>
          </ac:spMkLst>
        </pc:spChg>
        <pc:spChg chg="mod">
          <ac:chgData name="조우성" userId="35abae7d-31e2-403e-b56d-ff62644089bc" providerId="ADAL" clId="{83247FE6-711A-144E-8DA2-55C6988B7951}" dt="2021-07-06T10:25:46.499" v="3574" actId="113"/>
          <ac:spMkLst>
            <pc:docMk/>
            <pc:sldMk cId="1214480831" sldId="267"/>
            <ac:spMk id="8" creationId="{38933E98-3458-3A42-B12F-7FC077E7DDD7}"/>
          </ac:spMkLst>
        </pc:spChg>
        <pc:spChg chg="mod">
          <ac:chgData name="조우성" userId="35abae7d-31e2-403e-b56d-ff62644089bc" providerId="ADAL" clId="{83247FE6-711A-144E-8DA2-55C6988B7951}" dt="2021-07-06T10:23:29.806" v="3535"/>
          <ac:spMkLst>
            <pc:docMk/>
            <pc:sldMk cId="1214480831" sldId="267"/>
            <ac:spMk id="9" creationId="{1E0AEF26-56F8-204A-9C45-7D52B969E44C}"/>
          </ac:spMkLst>
        </pc:spChg>
        <pc:spChg chg="mod">
          <ac:chgData name="조우성" userId="35abae7d-31e2-403e-b56d-ff62644089bc" providerId="ADAL" clId="{83247FE6-711A-144E-8DA2-55C6988B7951}" dt="2021-07-06T10:23:29.806" v="3535"/>
          <ac:spMkLst>
            <pc:docMk/>
            <pc:sldMk cId="1214480831" sldId="267"/>
            <ac:spMk id="10" creationId="{6A126CB5-0770-EF4B-A6D0-6F6A36281AE5}"/>
          </ac:spMkLst>
        </pc:spChg>
        <pc:grpChg chg="add mod">
          <ac:chgData name="조우성" userId="35abae7d-31e2-403e-b56d-ff62644089bc" providerId="ADAL" clId="{83247FE6-711A-144E-8DA2-55C6988B7951}" dt="2021-07-06T10:23:29.806" v="3535"/>
          <ac:grpSpMkLst>
            <pc:docMk/>
            <pc:sldMk cId="1214480831" sldId="267"/>
            <ac:grpSpMk id="4" creationId="{19904442-054F-9A49-9845-2F7C41E55E6B}"/>
          </ac:grpSpMkLst>
        </pc:grpChg>
        <pc:picChg chg="add mod">
          <ac:chgData name="조우성" userId="35abae7d-31e2-403e-b56d-ff62644089bc" providerId="ADAL" clId="{83247FE6-711A-144E-8DA2-55C6988B7951}" dt="2021-07-05T09:41:43.104" v="1351" actId="1076"/>
          <ac:picMkLst>
            <pc:docMk/>
            <pc:sldMk cId="1214480831" sldId="267"/>
            <ac:picMk id="5" creationId="{4247C4B3-4B7B-9C41-8DDC-254592F25513}"/>
          </ac:picMkLst>
        </pc:picChg>
        <pc:picChg chg="mod">
          <ac:chgData name="조우성" userId="35abae7d-31e2-403e-b56d-ff62644089bc" providerId="ADAL" clId="{83247FE6-711A-144E-8DA2-55C6988B7951}" dt="2021-07-06T10:23:29.806" v="3535"/>
          <ac:picMkLst>
            <pc:docMk/>
            <pc:sldMk cId="1214480831" sldId="267"/>
            <ac:picMk id="11" creationId="{65C4D10B-5D79-3248-9EBC-306DA7CD8546}"/>
          </ac:picMkLst>
        </pc:picChg>
        <pc:picChg chg="mod">
          <ac:chgData name="조우성" userId="35abae7d-31e2-403e-b56d-ff62644089bc" providerId="ADAL" clId="{83247FE6-711A-144E-8DA2-55C6988B7951}" dt="2021-07-06T10:23:29.806" v="3535"/>
          <ac:picMkLst>
            <pc:docMk/>
            <pc:sldMk cId="1214480831" sldId="267"/>
            <ac:picMk id="12" creationId="{A1785A5E-D11E-2140-986F-36913B9F57FB}"/>
          </ac:picMkLst>
        </pc:picChg>
        <pc:picChg chg="mod">
          <ac:chgData name="조우성" userId="35abae7d-31e2-403e-b56d-ff62644089bc" providerId="ADAL" clId="{83247FE6-711A-144E-8DA2-55C6988B7951}" dt="2021-07-06T10:23:29.806" v="3535"/>
          <ac:picMkLst>
            <pc:docMk/>
            <pc:sldMk cId="1214480831" sldId="267"/>
            <ac:picMk id="13" creationId="{39F5B869-BE4F-F142-BADA-084EEB24D93A}"/>
          </ac:picMkLst>
        </pc:picChg>
        <pc:picChg chg="mod">
          <ac:chgData name="조우성" userId="35abae7d-31e2-403e-b56d-ff62644089bc" providerId="ADAL" clId="{83247FE6-711A-144E-8DA2-55C6988B7951}" dt="2021-07-06T10:23:29.806" v="3535"/>
          <ac:picMkLst>
            <pc:docMk/>
            <pc:sldMk cId="1214480831" sldId="267"/>
            <ac:picMk id="14" creationId="{6105A7B2-B3EB-ED4D-A30A-35C2BD3D1A1E}"/>
          </ac:picMkLst>
        </pc:picChg>
      </pc:sldChg>
      <pc:sldChg chg="addSp delSp modSp add mod">
        <pc:chgData name="조우성" userId="35abae7d-31e2-403e-b56d-ff62644089bc" providerId="ADAL" clId="{83247FE6-711A-144E-8DA2-55C6988B7951}" dt="2021-07-06T10:25:51.945" v="3576" actId="113"/>
        <pc:sldMkLst>
          <pc:docMk/>
          <pc:sldMk cId="1298081005" sldId="268"/>
        </pc:sldMkLst>
        <pc:spChg chg="mod">
          <ac:chgData name="조우성" userId="35abae7d-31e2-403e-b56d-ff62644089bc" providerId="ADAL" clId="{83247FE6-711A-144E-8DA2-55C6988B7951}" dt="2021-07-05T09:42:01.317" v="1358" actId="20577"/>
          <ac:spMkLst>
            <pc:docMk/>
            <pc:sldMk cId="1298081005" sldId="268"/>
            <ac:spMk id="2" creationId="{6DDDB35D-E993-C04D-81E5-6629D38834F8}"/>
          </ac:spMkLst>
        </pc:spChg>
        <pc:spChg chg="mod">
          <ac:chgData name="조우성" userId="35abae7d-31e2-403e-b56d-ff62644089bc" providerId="ADAL" clId="{83247FE6-711A-144E-8DA2-55C6988B7951}" dt="2021-07-06T10:23:31.539" v="3536"/>
          <ac:spMkLst>
            <pc:docMk/>
            <pc:sldMk cId="1298081005" sldId="268"/>
            <ac:spMk id="6" creationId="{AE79CB20-0334-E04C-9FD6-A8E20419B2A6}"/>
          </ac:spMkLst>
        </pc:spChg>
        <pc:spChg chg="mod">
          <ac:chgData name="조우성" userId="35abae7d-31e2-403e-b56d-ff62644089bc" providerId="ADAL" clId="{83247FE6-711A-144E-8DA2-55C6988B7951}" dt="2021-07-06T10:23:31.539" v="3536"/>
          <ac:spMkLst>
            <pc:docMk/>
            <pc:sldMk cId="1298081005" sldId="268"/>
            <ac:spMk id="7" creationId="{D299444D-D3D5-B442-9893-877204ABF3BA}"/>
          </ac:spMkLst>
        </pc:spChg>
        <pc:spChg chg="mod">
          <ac:chgData name="조우성" userId="35abae7d-31e2-403e-b56d-ff62644089bc" providerId="ADAL" clId="{83247FE6-711A-144E-8DA2-55C6988B7951}" dt="2021-07-06T10:25:51.945" v="3576" actId="113"/>
          <ac:spMkLst>
            <pc:docMk/>
            <pc:sldMk cId="1298081005" sldId="268"/>
            <ac:spMk id="8" creationId="{9430C1F0-5FB6-5548-A6AB-4AB886D53CC2}"/>
          </ac:spMkLst>
        </pc:spChg>
        <pc:spChg chg="mod">
          <ac:chgData name="조우성" userId="35abae7d-31e2-403e-b56d-ff62644089bc" providerId="ADAL" clId="{83247FE6-711A-144E-8DA2-55C6988B7951}" dt="2021-07-06T10:23:31.539" v="3536"/>
          <ac:spMkLst>
            <pc:docMk/>
            <pc:sldMk cId="1298081005" sldId="268"/>
            <ac:spMk id="9" creationId="{73B8CDC9-2883-F244-BE62-75C7215A4A50}"/>
          </ac:spMkLst>
        </pc:spChg>
        <pc:spChg chg="mod">
          <ac:chgData name="조우성" userId="35abae7d-31e2-403e-b56d-ff62644089bc" providerId="ADAL" clId="{83247FE6-711A-144E-8DA2-55C6988B7951}" dt="2021-07-06T10:23:31.539" v="3536"/>
          <ac:spMkLst>
            <pc:docMk/>
            <pc:sldMk cId="1298081005" sldId="268"/>
            <ac:spMk id="10" creationId="{02BE50D9-CE6D-ED4F-94AC-FBF3BFB3C85A}"/>
          </ac:spMkLst>
        </pc:spChg>
        <pc:grpChg chg="add mod">
          <ac:chgData name="조우성" userId="35abae7d-31e2-403e-b56d-ff62644089bc" providerId="ADAL" clId="{83247FE6-711A-144E-8DA2-55C6988B7951}" dt="2021-07-06T10:23:31.539" v="3536"/>
          <ac:grpSpMkLst>
            <pc:docMk/>
            <pc:sldMk cId="1298081005" sldId="268"/>
            <ac:grpSpMk id="5" creationId="{85DBDCD5-FF15-1A4D-B54B-47F7267F7B1D}"/>
          </ac:grpSpMkLst>
        </pc:grpChg>
        <pc:picChg chg="add mod">
          <ac:chgData name="조우성" userId="35abae7d-31e2-403e-b56d-ff62644089bc" providerId="ADAL" clId="{83247FE6-711A-144E-8DA2-55C6988B7951}" dt="2021-07-05T09:42:21.433" v="1361" actId="1076"/>
          <ac:picMkLst>
            <pc:docMk/>
            <pc:sldMk cId="1298081005" sldId="268"/>
            <ac:picMk id="4" creationId="{AC97FA47-AC93-6D4A-AF6D-1E0EE283454B}"/>
          </ac:picMkLst>
        </pc:picChg>
        <pc:picChg chg="del">
          <ac:chgData name="조우성" userId="35abae7d-31e2-403e-b56d-ff62644089bc" providerId="ADAL" clId="{83247FE6-711A-144E-8DA2-55C6988B7951}" dt="2021-07-05T09:42:01.980" v="1359" actId="478"/>
          <ac:picMkLst>
            <pc:docMk/>
            <pc:sldMk cId="1298081005" sldId="268"/>
            <ac:picMk id="5" creationId="{4247C4B3-4B7B-9C41-8DDC-254592F25513}"/>
          </ac:picMkLst>
        </pc:picChg>
        <pc:picChg chg="mod">
          <ac:chgData name="조우성" userId="35abae7d-31e2-403e-b56d-ff62644089bc" providerId="ADAL" clId="{83247FE6-711A-144E-8DA2-55C6988B7951}" dt="2021-07-06T10:23:31.539" v="3536"/>
          <ac:picMkLst>
            <pc:docMk/>
            <pc:sldMk cId="1298081005" sldId="268"/>
            <ac:picMk id="11" creationId="{A703AF4C-D051-AC40-B5A1-8882AFD78866}"/>
          </ac:picMkLst>
        </pc:picChg>
        <pc:picChg chg="mod">
          <ac:chgData name="조우성" userId="35abae7d-31e2-403e-b56d-ff62644089bc" providerId="ADAL" clId="{83247FE6-711A-144E-8DA2-55C6988B7951}" dt="2021-07-06T10:23:31.539" v="3536"/>
          <ac:picMkLst>
            <pc:docMk/>
            <pc:sldMk cId="1298081005" sldId="268"/>
            <ac:picMk id="12" creationId="{D2706608-A5FC-5E44-9379-0249344EF480}"/>
          </ac:picMkLst>
        </pc:picChg>
        <pc:picChg chg="mod">
          <ac:chgData name="조우성" userId="35abae7d-31e2-403e-b56d-ff62644089bc" providerId="ADAL" clId="{83247FE6-711A-144E-8DA2-55C6988B7951}" dt="2021-07-06T10:23:31.539" v="3536"/>
          <ac:picMkLst>
            <pc:docMk/>
            <pc:sldMk cId="1298081005" sldId="268"/>
            <ac:picMk id="13" creationId="{CFF276E6-7205-D94A-8BC1-A0506C1006F2}"/>
          </ac:picMkLst>
        </pc:picChg>
        <pc:picChg chg="mod">
          <ac:chgData name="조우성" userId="35abae7d-31e2-403e-b56d-ff62644089bc" providerId="ADAL" clId="{83247FE6-711A-144E-8DA2-55C6988B7951}" dt="2021-07-06T10:23:31.539" v="3536"/>
          <ac:picMkLst>
            <pc:docMk/>
            <pc:sldMk cId="1298081005" sldId="268"/>
            <ac:picMk id="14" creationId="{41D2A6C9-9504-744C-BE03-4BDA4EB16C53}"/>
          </ac:picMkLst>
        </pc:picChg>
      </pc:sldChg>
      <pc:sldChg chg="addSp delSp modSp add mod">
        <pc:chgData name="조우성" userId="35abae7d-31e2-403e-b56d-ff62644089bc" providerId="ADAL" clId="{83247FE6-711A-144E-8DA2-55C6988B7951}" dt="2021-07-06T10:34:37.973" v="3644" actId="20577"/>
        <pc:sldMkLst>
          <pc:docMk/>
          <pc:sldMk cId="2382390332" sldId="269"/>
        </pc:sldMkLst>
        <pc:spChg chg="mod">
          <ac:chgData name="조우성" userId="35abae7d-31e2-403e-b56d-ff62644089bc" providerId="ADAL" clId="{83247FE6-711A-144E-8DA2-55C6988B7951}" dt="2021-07-05T09:54:52.743" v="2087" actId="20577"/>
          <ac:spMkLst>
            <pc:docMk/>
            <pc:sldMk cId="2382390332" sldId="269"/>
            <ac:spMk id="2" creationId="{6DDDB35D-E993-C04D-81E5-6629D38834F8}"/>
          </ac:spMkLst>
        </pc:spChg>
        <pc:spChg chg="add mod">
          <ac:chgData name="조우성" userId="35abae7d-31e2-403e-b56d-ff62644089bc" providerId="ADAL" clId="{83247FE6-711A-144E-8DA2-55C6988B7951}" dt="2021-07-06T10:34:37.973" v="3644" actId="20577"/>
          <ac:spMkLst>
            <pc:docMk/>
            <pc:sldMk cId="2382390332" sldId="269"/>
            <ac:spMk id="5" creationId="{93D04CF3-CA36-D941-9CD7-5BD8CB84FC86}"/>
          </ac:spMkLst>
        </pc:spChg>
        <pc:spChg chg="mod">
          <ac:chgData name="조우성" userId="35abae7d-31e2-403e-b56d-ff62644089bc" providerId="ADAL" clId="{83247FE6-711A-144E-8DA2-55C6988B7951}" dt="2021-07-06T10:23:32.911" v="3537"/>
          <ac:spMkLst>
            <pc:docMk/>
            <pc:sldMk cId="2382390332" sldId="269"/>
            <ac:spMk id="8" creationId="{B70C1F82-04FE-1040-BBA5-38BA5D758328}"/>
          </ac:spMkLst>
        </pc:spChg>
        <pc:spChg chg="mod">
          <ac:chgData name="조우성" userId="35abae7d-31e2-403e-b56d-ff62644089bc" providerId="ADAL" clId="{83247FE6-711A-144E-8DA2-55C6988B7951}" dt="2021-07-06T10:23:32.911" v="3537"/>
          <ac:spMkLst>
            <pc:docMk/>
            <pc:sldMk cId="2382390332" sldId="269"/>
            <ac:spMk id="9" creationId="{2FE353AC-2FF7-3141-A2EE-D22EB164AB2B}"/>
          </ac:spMkLst>
        </pc:spChg>
        <pc:spChg chg="mod">
          <ac:chgData name="조우성" userId="35abae7d-31e2-403e-b56d-ff62644089bc" providerId="ADAL" clId="{83247FE6-711A-144E-8DA2-55C6988B7951}" dt="2021-07-06T10:23:32.911" v="3537"/>
          <ac:spMkLst>
            <pc:docMk/>
            <pc:sldMk cId="2382390332" sldId="269"/>
            <ac:spMk id="10" creationId="{69867D1B-CC30-7343-BEE3-4248019A68A1}"/>
          </ac:spMkLst>
        </pc:spChg>
        <pc:spChg chg="mod">
          <ac:chgData name="조우성" userId="35abae7d-31e2-403e-b56d-ff62644089bc" providerId="ADAL" clId="{83247FE6-711A-144E-8DA2-55C6988B7951}" dt="2021-07-06T10:25:56.428" v="3577" actId="113"/>
          <ac:spMkLst>
            <pc:docMk/>
            <pc:sldMk cId="2382390332" sldId="269"/>
            <ac:spMk id="11" creationId="{E710E45C-F5F0-6D42-895C-B0319399391A}"/>
          </ac:spMkLst>
        </pc:spChg>
        <pc:spChg chg="mod">
          <ac:chgData name="조우성" userId="35abae7d-31e2-403e-b56d-ff62644089bc" providerId="ADAL" clId="{83247FE6-711A-144E-8DA2-55C6988B7951}" dt="2021-07-06T10:23:32.911" v="3537"/>
          <ac:spMkLst>
            <pc:docMk/>
            <pc:sldMk cId="2382390332" sldId="269"/>
            <ac:spMk id="12" creationId="{EFC190D1-E066-3348-BEBA-E8A906ED2330}"/>
          </ac:spMkLst>
        </pc:spChg>
        <pc:grpChg chg="add mod">
          <ac:chgData name="조우성" userId="35abae7d-31e2-403e-b56d-ff62644089bc" providerId="ADAL" clId="{83247FE6-711A-144E-8DA2-55C6988B7951}" dt="2021-07-06T10:23:32.911" v="3537"/>
          <ac:grpSpMkLst>
            <pc:docMk/>
            <pc:sldMk cId="2382390332" sldId="269"/>
            <ac:grpSpMk id="7" creationId="{3AA090A9-BF3C-6C46-B00C-2E23A760896D}"/>
          </ac:grpSpMkLst>
        </pc:grpChg>
        <pc:picChg chg="del">
          <ac:chgData name="조우성" userId="35abae7d-31e2-403e-b56d-ff62644089bc" providerId="ADAL" clId="{83247FE6-711A-144E-8DA2-55C6988B7951}" dt="2021-07-05T09:47:34.398" v="1380" actId="478"/>
          <ac:picMkLst>
            <pc:docMk/>
            <pc:sldMk cId="2382390332" sldId="269"/>
            <ac:picMk id="4" creationId="{AC97FA47-AC93-6D4A-AF6D-1E0EE283454B}"/>
          </ac:picMkLst>
        </pc:picChg>
        <pc:picChg chg="add mod">
          <ac:chgData name="조우성" userId="35abae7d-31e2-403e-b56d-ff62644089bc" providerId="ADAL" clId="{83247FE6-711A-144E-8DA2-55C6988B7951}" dt="2021-07-05T09:49:45.283" v="1595" actId="14100"/>
          <ac:picMkLst>
            <pc:docMk/>
            <pc:sldMk cId="2382390332" sldId="269"/>
            <ac:picMk id="6" creationId="{A853813D-5AA8-E445-8016-28D66AFE2BF8}"/>
          </ac:picMkLst>
        </pc:picChg>
        <pc:picChg chg="mod">
          <ac:chgData name="조우성" userId="35abae7d-31e2-403e-b56d-ff62644089bc" providerId="ADAL" clId="{83247FE6-711A-144E-8DA2-55C6988B7951}" dt="2021-07-06T10:23:32.911" v="3537"/>
          <ac:picMkLst>
            <pc:docMk/>
            <pc:sldMk cId="2382390332" sldId="269"/>
            <ac:picMk id="13" creationId="{7B9335BC-6E15-8045-B041-E167558D57E5}"/>
          </ac:picMkLst>
        </pc:picChg>
        <pc:picChg chg="mod">
          <ac:chgData name="조우성" userId="35abae7d-31e2-403e-b56d-ff62644089bc" providerId="ADAL" clId="{83247FE6-711A-144E-8DA2-55C6988B7951}" dt="2021-07-06T10:23:32.911" v="3537"/>
          <ac:picMkLst>
            <pc:docMk/>
            <pc:sldMk cId="2382390332" sldId="269"/>
            <ac:picMk id="14" creationId="{283E57C1-6FF8-AA40-A3A7-677E4FF586E9}"/>
          </ac:picMkLst>
        </pc:picChg>
        <pc:picChg chg="mod">
          <ac:chgData name="조우성" userId="35abae7d-31e2-403e-b56d-ff62644089bc" providerId="ADAL" clId="{83247FE6-711A-144E-8DA2-55C6988B7951}" dt="2021-07-06T10:23:32.911" v="3537"/>
          <ac:picMkLst>
            <pc:docMk/>
            <pc:sldMk cId="2382390332" sldId="269"/>
            <ac:picMk id="15" creationId="{C9CBD2F8-4AA4-A244-9347-A3462CA1FA7D}"/>
          </ac:picMkLst>
        </pc:picChg>
        <pc:picChg chg="mod">
          <ac:chgData name="조우성" userId="35abae7d-31e2-403e-b56d-ff62644089bc" providerId="ADAL" clId="{83247FE6-711A-144E-8DA2-55C6988B7951}" dt="2021-07-06T10:23:32.911" v="3537"/>
          <ac:picMkLst>
            <pc:docMk/>
            <pc:sldMk cId="2382390332" sldId="269"/>
            <ac:picMk id="16" creationId="{D00AF7A7-8C7A-ED44-81F1-9E0447CC4344}"/>
          </ac:picMkLst>
        </pc:picChg>
      </pc:sldChg>
      <pc:sldChg chg="addSp delSp modSp add mod">
        <pc:chgData name="조우성" userId="35abae7d-31e2-403e-b56d-ff62644089bc" providerId="ADAL" clId="{83247FE6-711A-144E-8DA2-55C6988B7951}" dt="2021-07-06T10:26:00.146" v="3578" actId="113"/>
        <pc:sldMkLst>
          <pc:docMk/>
          <pc:sldMk cId="3705200840" sldId="270"/>
        </pc:sldMkLst>
        <pc:spChg chg="mod">
          <ac:chgData name="조우성" userId="35abae7d-31e2-403e-b56d-ff62644089bc" providerId="ADAL" clId="{83247FE6-711A-144E-8DA2-55C6988B7951}" dt="2021-07-05T09:54:55.286" v="2089" actId="20577"/>
          <ac:spMkLst>
            <pc:docMk/>
            <pc:sldMk cId="3705200840" sldId="270"/>
            <ac:spMk id="2" creationId="{6DDDB35D-E993-C04D-81E5-6629D38834F8}"/>
          </ac:spMkLst>
        </pc:spChg>
        <pc:spChg chg="mod">
          <ac:chgData name="조우성" userId="35abae7d-31e2-403e-b56d-ff62644089bc" providerId="ADAL" clId="{83247FE6-711A-144E-8DA2-55C6988B7951}" dt="2021-07-05T09:53:52.544" v="2070" actId="20577"/>
          <ac:spMkLst>
            <pc:docMk/>
            <pc:sldMk cId="3705200840" sldId="270"/>
            <ac:spMk id="5" creationId="{93D04CF3-CA36-D941-9CD7-5BD8CB84FC86}"/>
          </ac:spMkLst>
        </pc:spChg>
        <pc:spChg chg="mod">
          <ac:chgData name="조우성" userId="35abae7d-31e2-403e-b56d-ff62644089bc" providerId="ADAL" clId="{83247FE6-711A-144E-8DA2-55C6988B7951}" dt="2021-07-06T10:23:34.529" v="3538"/>
          <ac:spMkLst>
            <pc:docMk/>
            <pc:sldMk cId="3705200840" sldId="270"/>
            <ac:spMk id="6" creationId="{F19D0630-09D9-9D45-BBDC-EAC33E7E2E5B}"/>
          </ac:spMkLst>
        </pc:spChg>
        <pc:spChg chg="mod">
          <ac:chgData name="조우성" userId="35abae7d-31e2-403e-b56d-ff62644089bc" providerId="ADAL" clId="{83247FE6-711A-144E-8DA2-55C6988B7951}" dt="2021-07-06T10:23:34.529" v="3538"/>
          <ac:spMkLst>
            <pc:docMk/>
            <pc:sldMk cId="3705200840" sldId="270"/>
            <ac:spMk id="7" creationId="{42E28391-5666-F240-B4AE-887B461BEAE8}"/>
          </ac:spMkLst>
        </pc:spChg>
        <pc:spChg chg="mod">
          <ac:chgData name="조우성" userId="35abae7d-31e2-403e-b56d-ff62644089bc" providerId="ADAL" clId="{83247FE6-711A-144E-8DA2-55C6988B7951}" dt="2021-07-06T10:23:34.529" v="3538"/>
          <ac:spMkLst>
            <pc:docMk/>
            <pc:sldMk cId="3705200840" sldId="270"/>
            <ac:spMk id="8" creationId="{0D07009C-DA13-6448-BACE-2FCE045223FC}"/>
          </ac:spMkLst>
        </pc:spChg>
        <pc:spChg chg="mod">
          <ac:chgData name="조우성" userId="35abae7d-31e2-403e-b56d-ff62644089bc" providerId="ADAL" clId="{83247FE6-711A-144E-8DA2-55C6988B7951}" dt="2021-07-06T10:23:34.529" v="3538"/>
          <ac:spMkLst>
            <pc:docMk/>
            <pc:sldMk cId="3705200840" sldId="270"/>
            <ac:spMk id="9" creationId="{E4A74FF5-8B24-8843-A475-5CA09D043BB3}"/>
          </ac:spMkLst>
        </pc:spChg>
        <pc:spChg chg="mod">
          <ac:chgData name="조우성" userId="35abae7d-31e2-403e-b56d-ff62644089bc" providerId="ADAL" clId="{83247FE6-711A-144E-8DA2-55C6988B7951}" dt="2021-07-06T10:26:00.146" v="3578" actId="113"/>
          <ac:spMkLst>
            <pc:docMk/>
            <pc:sldMk cId="3705200840" sldId="270"/>
            <ac:spMk id="10" creationId="{369E7E0C-1E23-9146-B542-264D9BBCC373}"/>
          </ac:spMkLst>
        </pc:spChg>
        <pc:grpChg chg="add mod">
          <ac:chgData name="조우성" userId="35abae7d-31e2-403e-b56d-ff62644089bc" providerId="ADAL" clId="{83247FE6-711A-144E-8DA2-55C6988B7951}" dt="2021-07-06T10:23:34.529" v="3538"/>
          <ac:grpSpMkLst>
            <pc:docMk/>
            <pc:sldMk cId="3705200840" sldId="270"/>
            <ac:grpSpMk id="4" creationId="{8C037D4D-51D2-9449-BA33-380A20791429}"/>
          </ac:grpSpMkLst>
        </pc:grpChg>
        <pc:picChg chg="del">
          <ac:chgData name="조우성" userId="35abae7d-31e2-403e-b56d-ff62644089bc" providerId="ADAL" clId="{83247FE6-711A-144E-8DA2-55C6988B7951}" dt="2021-07-05T09:52:02.269" v="1755" actId="478"/>
          <ac:picMkLst>
            <pc:docMk/>
            <pc:sldMk cId="3705200840" sldId="270"/>
            <ac:picMk id="6" creationId="{A853813D-5AA8-E445-8016-28D66AFE2BF8}"/>
          </ac:picMkLst>
        </pc:picChg>
        <pc:picChg chg="mod">
          <ac:chgData name="조우성" userId="35abae7d-31e2-403e-b56d-ff62644089bc" providerId="ADAL" clId="{83247FE6-711A-144E-8DA2-55C6988B7951}" dt="2021-07-06T10:23:34.529" v="3538"/>
          <ac:picMkLst>
            <pc:docMk/>
            <pc:sldMk cId="3705200840" sldId="270"/>
            <ac:picMk id="11" creationId="{941FA2A3-B3B0-D640-9FC7-F6DD1234C624}"/>
          </ac:picMkLst>
        </pc:picChg>
        <pc:picChg chg="mod">
          <ac:chgData name="조우성" userId="35abae7d-31e2-403e-b56d-ff62644089bc" providerId="ADAL" clId="{83247FE6-711A-144E-8DA2-55C6988B7951}" dt="2021-07-06T10:23:34.529" v="3538"/>
          <ac:picMkLst>
            <pc:docMk/>
            <pc:sldMk cId="3705200840" sldId="270"/>
            <ac:picMk id="12" creationId="{039C1240-35B5-8247-B408-ADF64E100193}"/>
          </ac:picMkLst>
        </pc:picChg>
        <pc:picChg chg="mod">
          <ac:chgData name="조우성" userId="35abae7d-31e2-403e-b56d-ff62644089bc" providerId="ADAL" clId="{83247FE6-711A-144E-8DA2-55C6988B7951}" dt="2021-07-06T10:23:34.529" v="3538"/>
          <ac:picMkLst>
            <pc:docMk/>
            <pc:sldMk cId="3705200840" sldId="270"/>
            <ac:picMk id="13" creationId="{CEDEE06F-5202-1F46-ACC8-DF4B21D39E8D}"/>
          </ac:picMkLst>
        </pc:picChg>
        <pc:picChg chg="mod">
          <ac:chgData name="조우성" userId="35abae7d-31e2-403e-b56d-ff62644089bc" providerId="ADAL" clId="{83247FE6-711A-144E-8DA2-55C6988B7951}" dt="2021-07-06T10:23:34.529" v="3538"/>
          <ac:picMkLst>
            <pc:docMk/>
            <pc:sldMk cId="3705200840" sldId="270"/>
            <ac:picMk id="14" creationId="{321F9B73-E9D4-7C41-8C0C-81E4442DCD8E}"/>
          </ac:picMkLst>
        </pc:picChg>
      </pc:sldChg>
      <pc:sldChg chg="modSp add mod">
        <pc:chgData name="조우성" userId="35abae7d-31e2-403e-b56d-ff62644089bc" providerId="ADAL" clId="{83247FE6-711A-144E-8DA2-55C6988B7951}" dt="2021-07-05T09:56:56.883" v="2602" actId="207"/>
        <pc:sldMkLst>
          <pc:docMk/>
          <pc:sldMk cId="306502950" sldId="271"/>
        </pc:sldMkLst>
        <pc:spChg chg="mod">
          <ac:chgData name="조우성" userId="35abae7d-31e2-403e-b56d-ff62644089bc" providerId="ADAL" clId="{83247FE6-711A-144E-8DA2-55C6988B7951}" dt="2021-07-05T09:55:23.222" v="2155" actId="20577"/>
          <ac:spMkLst>
            <pc:docMk/>
            <pc:sldMk cId="306502950" sldId="271"/>
            <ac:spMk id="2" creationId="{6DDDB35D-E993-C04D-81E5-6629D38834F8}"/>
          </ac:spMkLst>
        </pc:spChg>
        <pc:spChg chg="mod">
          <ac:chgData name="조우성" userId="35abae7d-31e2-403e-b56d-ff62644089bc" providerId="ADAL" clId="{83247FE6-711A-144E-8DA2-55C6988B7951}" dt="2021-07-05T09:56:56.883" v="2602" actId="207"/>
          <ac:spMkLst>
            <pc:docMk/>
            <pc:sldMk cId="306502950" sldId="271"/>
            <ac:spMk id="5" creationId="{93D04CF3-CA36-D941-9CD7-5BD8CB84FC86}"/>
          </ac:spMkLst>
        </pc:spChg>
      </pc:sldChg>
      <pc:sldChg chg="addSp modSp add del mod">
        <pc:chgData name="조우성" userId="35abae7d-31e2-403e-b56d-ff62644089bc" providerId="ADAL" clId="{83247FE6-711A-144E-8DA2-55C6988B7951}" dt="2021-07-05T10:00:18.946" v="2852" actId="2696"/>
        <pc:sldMkLst>
          <pc:docMk/>
          <pc:sldMk cId="1377891124" sldId="272"/>
        </pc:sldMkLst>
        <pc:spChg chg="add mod">
          <ac:chgData name="조우성" userId="35abae7d-31e2-403e-b56d-ff62644089bc" providerId="ADAL" clId="{83247FE6-711A-144E-8DA2-55C6988B7951}" dt="2021-07-05T09:57:30.457" v="2624" actId="1076"/>
          <ac:spMkLst>
            <pc:docMk/>
            <pc:sldMk cId="1377891124" sldId="272"/>
            <ac:spMk id="4" creationId="{14061E97-3962-2141-A695-0FDDE0B04CB4}"/>
          </ac:spMkLst>
        </pc:spChg>
        <pc:spChg chg="mod">
          <ac:chgData name="조우성" userId="35abae7d-31e2-403e-b56d-ff62644089bc" providerId="ADAL" clId="{83247FE6-711A-144E-8DA2-55C6988B7951}" dt="2021-07-05T09:58:58.138" v="2851" actId="20577"/>
          <ac:spMkLst>
            <pc:docMk/>
            <pc:sldMk cId="1377891124" sldId="272"/>
            <ac:spMk id="5" creationId="{93D04CF3-CA36-D941-9CD7-5BD8CB84FC86}"/>
          </ac:spMkLst>
        </pc:spChg>
      </pc:sldChg>
      <pc:sldChg chg="modSp add mod">
        <pc:chgData name="조우성" userId="35abae7d-31e2-403e-b56d-ff62644089bc" providerId="ADAL" clId="{83247FE6-711A-144E-8DA2-55C6988B7951}" dt="2021-07-05T10:02:53.372" v="3495" actId="27636"/>
        <pc:sldMkLst>
          <pc:docMk/>
          <pc:sldMk cId="3996886774" sldId="272"/>
        </pc:sldMkLst>
        <pc:spChg chg="mod">
          <ac:chgData name="조우성" userId="35abae7d-31e2-403e-b56d-ff62644089bc" providerId="ADAL" clId="{83247FE6-711A-144E-8DA2-55C6988B7951}" dt="2021-07-05T10:02:53.372" v="3495" actId="27636"/>
          <ac:spMkLst>
            <pc:docMk/>
            <pc:sldMk cId="3996886774" sldId="272"/>
            <ac:spMk id="5" creationId="{93D04CF3-CA36-D941-9CD7-5BD8CB84FC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279CA-4368-1E45-B305-2CE7E784A3CB}" type="datetimeFigureOut">
              <a:rPr kumimoji="1" lang="ko-Kore-KR" altLang="en-US" smtClean="0"/>
              <a:t>2021. 7. 6.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48802-CDEA-2D40-B75F-BE0D5093F8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110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8802-CDEA-2D40-B75F-BE0D5093F8E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9388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8802-CDEA-2D40-B75F-BE0D5093F8E0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4202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8802-CDEA-2D40-B75F-BE0D5093F8E0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9969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8802-CDEA-2D40-B75F-BE0D5093F8E0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7811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8802-CDEA-2D40-B75F-BE0D5093F8E0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9407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8802-CDEA-2D40-B75F-BE0D5093F8E0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9607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8802-CDEA-2D40-B75F-BE0D5093F8E0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0322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8802-CDEA-2D40-B75F-BE0D5093F8E0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579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8802-CDEA-2D40-B75F-BE0D5093F8E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5619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8802-CDEA-2D40-B75F-BE0D5093F8E0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2672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8802-CDEA-2D40-B75F-BE0D5093F8E0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2521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8802-CDEA-2D40-B75F-BE0D5093F8E0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8648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8802-CDEA-2D40-B75F-BE0D5093F8E0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4552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8802-CDEA-2D40-B75F-BE0D5093F8E0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4984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8802-CDEA-2D40-B75F-BE0D5093F8E0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4614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8802-CDEA-2D40-B75F-BE0D5093F8E0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423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7EC16-5015-784A-8A5E-B2838A378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A94A33-8E04-EC4F-8E87-58011831D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2A000-6E47-8B44-AC7E-0F2673B6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E918-389C-904C-BD2A-4A43F002C30A}" type="datetimeFigureOut">
              <a:rPr kumimoji="1" lang="ko-Kore-KR" altLang="en-US" smtClean="0"/>
              <a:t>2021. 7. 6.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17576-A641-964F-A367-D83A2108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70CFF-6759-6049-968A-1E0DBF39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C6A9-2E59-714D-97E5-B1B824FBA4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170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0F5E9-CE39-C845-9CC4-9092090F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049F9E-4284-594A-B1B8-9E807BEEF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474F8-7BD0-E545-9F7F-A1E18F19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E918-389C-904C-BD2A-4A43F002C30A}" type="datetimeFigureOut">
              <a:rPr kumimoji="1" lang="ko-Kore-KR" altLang="en-US" smtClean="0"/>
              <a:t>2021. 7. 6.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A46FE-9976-E645-B3DC-3B62D0AD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76D4-00BD-BB4A-94EB-02C03083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C6A9-2E59-714D-97E5-B1B824FBA4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612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37CD40-040D-9A4F-AB24-CB30DA410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14B1A4-EC0C-6946-BFED-48FE397C2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6BAE7-0D3C-7D41-A24F-92996585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E918-389C-904C-BD2A-4A43F002C30A}" type="datetimeFigureOut">
              <a:rPr kumimoji="1" lang="ko-Kore-KR" altLang="en-US" smtClean="0"/>
              <a:t>2021. 7. 6.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CA9E8B-D455-B240-BCA1-2AB3D9B7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11EA2-2C5F-0A4F-9BE8-A1469C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C6A9-2E59-714D-97E5-B1B824FBA4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686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C750D-EEFB-AE4D-B373-384781B1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D0181B-17BF-2F4F-839C-D0CB1A60A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6E4E7-9F69-A246-9C97-8FDD6ACE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E918-389C-904C-BD2A-4A43F002C30A}" type="datetimeFigureOut">
              <a:rPr kumimoji="1" lang="ko-Kore-KR" altLang="en-US" smtClean="0"/>
              <a:t>2021. 7. 6.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DEE44-FDBF-BF43-8D87-DDF8DAFC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7990C-8D22-4747-983E-EA0506D7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C6A9-2E59-714D-97E5-B1B824FBA4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480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3EDF5-CD75-B847-A5FB-E1215C35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4E6F7D-2D69-7742-A7E3-0D5E8C39C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7E0A1-18AF-F147-8529-B2CA40D7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E918-389C-904C-BD2A-4A43F002C30A}" type="datetimeFigureOut">
              <a:rPr kumimoji="1" lang="ko-Kore-KR" altLang="en-US" smtClean="0"/>
              <a:t>2021. 7. 6.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C266E-B3EF-DA49-8E8A-8B689F99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7B39FA-E24D-0149-AE0A-06F53ACF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C6A9-2E59-714D-97E5-B1B824FBA4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353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09093-F56B-4443-BDE2-DFF79B16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9915B-1027-FD43-B681-1A2B4BDF1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655A8C-B61E-284B-AA29-813853FFD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8ACD58-BE7D-7541-8109-B4019D3C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E918-389C-904C-BD2A-4A43F002C30A}" type="datetimeFigureOut">
              <a:rPr kumimoji="1" lang="ko-Kore-KR" altLang="en-US" smtClean="0"/>
              <a:t>2021. 7. 6.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BDA3DB-8C8B-B347-97C9-97F64204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148A8D-6164-534E-AE77-20064E69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C6A9-2E59-714D-97E5-B1B824FBA4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030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47147-1632-E147-9E46-C37A3DE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7F7647-163F-B14E-8748-50D9B7ADE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598958-C973-034B-AF39-49601EAC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76C036-C709-7146-BE84-C88E50E7A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20A803-B2C6-E24C-A730-BC60F2111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F3D7B0-49D7-8441-BB7A-1413CDA1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E918-389C-904C-BD2A-4A43F002C30A}" type="datetimeFigureOut">
              <a:rPr kumimoji="1" lang="ko-Kore-KR" altLang="en-US" smtClean="0"/>
              <a:t>2021. 7. 6.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7C320E-E3D1-1F4F-AD5D-50D805D2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0C73EE-57E8-7E46-BA67-FA7D023A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C6A9-2E59-714D-97E5-B1B824FBA4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938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F7213-E3CC-3E47-BB5D-9D01CC24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C6BE97-0F5C-A049-8227-FB924726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E918-389C-904C-BD2A-4A43F002C30A}" type="datetimeFigureOut">
              <a:rPr kumimoji="1" lang="ko-Kore-KR" altLang="en-US" smtClean="0"/>
              <a:t>2021. 7. 6.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5FC584-E798-2445-ACAC-2A22274B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38EAF3-7919-E449-92E3-10364FDC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C6A9-2E59-714D-97E5-B1B824FBA4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115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D4ECAA-BE68-5047-A792-C037CCC8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E918-389C-904C-BD2A-4A43F002C30A}" type="datetimeFigureOut">
              <a:rPr kumimoji="1" lang="ko-Kore-KR" altLang="en-US" smtClean="0"/>
              <a:t>2021. 7. 6.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3F91DA-06CF-DD41-9556-13170FD6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78F5F6-6141-1646-9A50-68FBCAB5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C6A9-2E59-714D-97E5-B1B824FBA4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327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C9791-0B92-6B4C-9DD4-2E6DCF27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76E233-9C7F-0240-A14C-EFDFEEAAE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E5024-7219-1042-9459-09348CCB9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4BA21-9D60-2F4C-B56E-D5ED3C09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E918-389C-904C-BD2A-4A43F002C30A}" type="datetimeFigureOut">
              <a:rPr kumimoji="1" lang="ko-Kore-KR" altLang="en-US" smtClean="0"/>
              <a:t>2021. 7. 6.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D4A8FB-A854-964B-87AC-1D685851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20B1A6-4A96-6841-9F45-62AB268F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C6A9-2E59-714D-97E5-B1B824FBA4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362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6D262-F2F3-3844-8B6D-5FD627C8F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5FB4A0-5FFE-6146-9BFF-C8D9B97F6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9B820A-1949-9548-B153-433C35E1C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67C456-6675-E249-9119-71DD288D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E918-389C-904C-BD2A-4A43F002C30A}" type="datetimeFigureOut">
              <a:rPr kumimoji="1" lang="ko-Kore-KR" altLang="en-US" smtClean="0"/>
              <a:t>2021. 7. 6.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B0E268-4890-CD45-9C81-3BF42AB2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E2DA85-386D-654C-AEDB-F9E4F7BE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C6A9-2E59-714D-97E5-B1B824FBA4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132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F1F44F-A890-154B-93CF-4C2F47F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0844D2-536A-2B4F-94A2-5BED0ED8E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29F71-E470-0D4E-9FD8-5FC4D7862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8E918-389C-904C-BD2A-4A43F002C30A}" type="datetimeFigureOut">
              <a:rPr kumimoji="1" lang="ko-Kore-KR" altLang="en-US" smtClean="0"/>
              <a:t>2021. 7. 6.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4DEE6E-8796-1A47-820C-F8A11DA25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DF803-6D8D-E243-ACB5-902910677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AC6A9-2E59-714D-97E5-B1B824FBA4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337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0qT-7JRed5AnLxNT9pBRwCaUbBCVD2G2?hl=k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yurim.github.io/python/crawler/2018/08/13/crawler-4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AD448-D80E-0949-90A0-FA1F9E1F6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SIG </a:t>
            </a:r>
            <a:r>
              <a:rPr kumimoji="1" lang="ko-Kore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세미나</a:t>
            </a:r>
          </a:p>
        </p:txBody>
      </p:sp>
    </p:spTree>
    <p:extLst>
      <p:ext uri="{BB962C8B-B14F-4D97-AF65-F5344CB8AC3E}">
        <p14:creationId xmlns:p14="http://schemas.microsoft.com/office/powerpoint/2010/main" val="101024545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DB35D-E993-C04D-81E5-6629D388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3.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문장 </a:t>
            </a:r>
            <a:r>
              <a:rPr kumimoji="1" lang="ko-KR" altLang="en-US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임베딩</a:t>
            </a:r>
            <a:endParaRPr kumimoji="1" lang="ko-Kore-KR" alt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AAD66B4-3224-204D-98F3-EE8597652C0A}"/>
              </a:ext>
            </a:extLst>
          </p:cNvPr>
          <p:cNvSpPr txBox="1">
            <a:spLocks/>
          </p:cNvSpPr>
          <p:nvPr/>
        </p:nvSpPr>
        <p:spPr>
          <a:xfrm>
            <a:off x="838200" y="1902940"/>
            <a:ext cx="10678297" cy="4374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이 문장을 </a:t>
            </a:r>
            <a:r>
              <a:rPr kumimoji="1" lang="ko-KR" altLang="en-US" sz="28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벡터화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해주는 것을 </a:t>
            </a:r>
            <a:r>
              <a:rPr kumimoji="1" lang="ko-KR" altLang="en-US" sz="4000" dirty="0" err="1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임베딩</a:t>
            </a:r>
            <a:r>
              <a:rPr kumimoji="1" lang="ko-KR" altLang="en-US" sz="28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이라고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함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</a:t>
            </a:r>
          </a:p>
          <a:p>
            <a:pPr>
              <a:lnSpc>
                <a:spcPct val="140000"/>
              </a:lnSpc>
            </a:pP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>
              <a:lnSpc>
                <a:spcPct val="140000"/>
              </a:lnSpc>
            </a:pP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이 </a:t>
            </a:r>
            <a:r>
              <a:rPr kumimoji="1" lang="ko-KR" altLang="en-US" sz="28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임베딩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방법에는 </a:t>
            </a: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>
              <a:lnSpc>
                <a:spcPct val="140000"/>
              </a:lnSpc>
            </a:pPr>
            <a:r>
              <a:rPr kumimoji="1" lang="en-US" altLang="ko-KR" sz="35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word2vec, doc2vec, </a:t>
            </a:r>
            <a:r>
              <a:rPr kumimoji="1" lang="en-US" altLang="ko-KR" sz="3500" dirty="0" err="1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tf-idf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같은 여러 방식이 존재</a:t>
            </a: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>
              <a:lnSpc>
                <a:spcPct val="140000"/>
              </a:lnSpc>
            </a:pP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>
              <a:lnSpc>
                <a:spcPct val="140000"/>
              </a:lnSpc>
            </a:pP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이런 방법을 통해서 각 문장을 </a:t>
            </a:r>
            <a:r>
              <a:rPr kumimoji="1" lang="ko-KR" altLang="en-US" sz="28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임베딩해서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숫자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벡터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데이터로 </a:t>
            </a: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>
              <a:lnSpc>
                <a:spcPct val="140000"/>
              </a:lnSpc>
            </a:pP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변경해 주어야함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DFECDC-0F25-AC49-BCF5-33A286C036EC}"/>
              </a:ext>
            </a:extLst>
          </p:cNvPr>
          <p:cNvGrpSpPr/>
          <p:nvPr/>
        </p:nvGrpSpPr>
        <p:grpSpPr>
          <a:xfrm>
            <a:off x="5902144" y="337386"/>
            <a:ext cx="6424767" cy="1325563"/>
            <a:chOff x="838200" y="2203095"/>
            <a:chExt cx="10683765" cy="3693148"/>
          </a:xfrm>
        </p:grpSpPr>
        <p:sp>
          <p:nvSpPr>
            <p:cNvPr id="6" name="제목 1">
              <a:extLst>
                <a:ext uri="{FF2B5EF4-FFF2-40B4-BE49-F238E27FC236}">
                  <a16:creationId xmlns:a16="http://schemas.microsoft.com/office/drawing/2014/main" id="{276AE180-C62F-3946-A33A-9CBDC551B95E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2691889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데이터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수집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AC2F4840-2287-9A44-BAD8-3716B8182901}"/>
                </a:ext>
              </a:extLst>
            </p:cNvPr>
            <p:cNvSpPr txBox="1">
              <a:spLocks/>
            </p:cNvSpPr>
            <p:nvPr/>
          </p:nvSpPr>
          <p:spPr>
            <a:xfrm>
              <a:off x="2232631" y="4570681"/>
              <a:ext cx="3094799" cy="13255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문장별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긍부정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라벨링</a:t>
              </a:r>
              <a:r>
                <a:rPr kumimoji="1" lang="en-US" altLang="ko-KR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(labeling)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8" name="제목 1">
              <a:extLst>
                <a:ext uri="{FF2B5EF4-FFF2-40B4-BE49-F238E27FC236}">
                  <a16:creationId xmlns:a16="http://schemas.microsoft.com/office/drawing/2014/main" id="{8140E4BF-44E2-4440-9725-93E9E515694D}"/>
                </a:ext>
              </a:extLst>
            </p:cNvPr>
            <p:cNvSpPr txBox="1">
              <a:spLocks/>
            </p:cNvSpPr>
            <p:nvPr/>
          </p:nvSpPr>
          <p:spPr>
            <a:xfrm>
              <a:off x="4849210" y="2733081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문장</a:t>
              </a:r>
              <a:r>
                <a:rPr kumimoji="1" lang="ko-KR" altLang="en-US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b="1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임베딩</a:t>
              </a:r>
              <a:endParaRPr kumimoji="1" lang="en-US" altLang="ko-KR" sz="1800" b="1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  <a:p>
              <a:pPr algn="ctr"/>
              <a:r>
                <a:rPr kumimoji="1" lang="en-US" altLang="ko-KR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(+</a:t>
              </a:r>
              <a:r>
                <a:rPr kumimoji="1" lang="ko-KR" altLang="en-US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전처리</a:t>
              </a:r>
              <a:r>
                <a:rPr kumimoji="1" lang="en-US" altLang="ko-KR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)</a:t>
              </a:r>
              <a:endParaRPr kumimoji="1" lang="ko-Kore-KR" altLang="en-US" sz="1800" b="1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8B2D0797-9CD4-C040-8F4B-EEB1647FDA0C}"/>
                </a:ext>
              </a:extLst>
            </p:cNvPr>
            <p:cNvSpPr txBox="1">
              <a:spLocks/>
            </p:cNvSpPr>
            <p:nvPr/>
          </p:nvSpPr>
          <p:spPr>
            <a:xfrm>
              <a:off x="7082660" y="4137628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모델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생성 </a:t>
              </a:r>
              <a:endParaRPr kumimoji="1" lang="en-US" altLang="ko-KR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  <a:p>
              <a:pPr algn="ctr"/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및 학습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E0B909BC-5ABE-D448-AFCC-0996EDBE996F}"/>
                </a:ext>
              </a:extLst>
            </p:cNvPr>
            <p:cNvSpPr txBox="1">
              <a:spLocks/>
            </p:cNvSpPr>
            <p:nvPr/>
          </p:nvSpPr>
          <p:spPr>
            <a:xfrm>
              <a:off x="9028386" y="2203095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예측</a:t>
              </a:r>
              <a:endParaRPr kumimoji="1" lang="en-US" altLang="ko-KR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pic>
          <p:nvPicPr>
            <p:cNvPr id="11" name="그래픽 10" descr="뒤로 단색으로 채워진">
              <a:extLst>
                <a:ext uri="{FF2B5EF4-FFF2-40B4-BE49-F238E27FC236}">
                  <a16:creationId xmlns:a16="http://schemas.microsoft.com/office/drawing/2014/main" id="{A4BFBFC9-5DDA-7E44-83B6-A21E37879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4425173">
              <a:off x="2306747" y="3699336"/>
              <a:ext cx="618028" cy="618028"/>
            </a:xfrm>
            <a:prstGeom prst="rect">
              <a:avLst/>
            </a:prstGeom>
          </p:spPr>
        </p:pic>
        <p:pic>
          <p:nvPicPr>
            <p:cNvPr id="12" name="그래픽 11" descr="뒤로 단색으로 채워진">
              <a:extLst>
                <a:ext uri="{FF2B5EF4-FFF2-40B4-BE49-F238E27FC236}">
                  <a16:creationId xmlns:a16="http://schemas.microsoft.com/office/drawing/2014/main" id="{92A2C304-971E-C245-AE7C-A810A2168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742787">
              <a:off x="4356047" y="3508425"/>
              <a:ext cx="618028" cy="618028"/>
            </a:xfrm>
            <a:prstGeom prst="rect">
              <a:avLst/>
            </a:prstGeom>
          </p:spPr>
        </p:pic>
        <p:pic>
          <p:nvPicPr>
            <p:cNvPr id="13" name="그래픽 12" descr="뒤로 단색으로 채워진">
              <a:extLst>
                <a:ext uri="{FF2B5EF4-FFF2-40B4-BE49-F238E27FC236}">
                  <a16:creationId xmlns:a16="http://schemas.microsoft.com/office/drawing/2014/main" id="{284CBC9E-018C-0248-8D25-8ED060232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3382766">
              <a:off x="6842212" y="3400194"/>
              <a:ext cx="618028" cy="618028"/>
            </a:xfrm>
            <a:prstGeom prst="rect">
              <a:avLst/>
            </a:prstGeom>
          </p:spPr>
        </p:pic>
        <p:pic>
          <p:nvPicPr>
            <p:cNvPr id="14" name="그래픽 13" descr="뒤로 단색으로 채워진">
              <a:extLst>
                <a:ext uri="{FF2B5EF4-FFF2-40B4-BE49-F238E27FC236}">
                  <a16:creationId xmlns:a16="http://schemas.microsoft.com/office/drawing/2014/main" id="{99EFAC74-E0D5-FA44-842F-8AAC744B7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017340">
              <a:off x="8853094" y="2860884"/>
              <a:ext cx="618028" cy="6180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7378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DB35D-E993-C04D-81E5-6629D388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3.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문장 </a:t>
            </a:r>
            <a:r>
              <a:rPr kumimoji="1" lang="ko-KR" altLang="en-US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임베딩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kumimoji="1"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kumimoji="1"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전처리</a:t>
            </a:r>
            <a:endParaRPr kumimoji="1" lang="ko-Kore-KR" alt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AAD66B4-3224-204D-98F3-EE8597652C0A}"/>
              </a:ext>
            </a:extLst>
          </p:cNvPr>
          <p:cNvSpPr txBox="1">
            <a:spLocks/>
          </p:cNvSpPr>
          <p:nvPr/>
        </p:nvSpPr>
        <p:spPr>
          <a:xfrm>
            <a:off x="838200" y="1902940"/>
            <a:ext cx="10678297" cy="4374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조사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특수문자 같은 것들도 </a:t>
            </a:r>
            <a:r>
              <a:rPr kumimoji="1" lang="ko-KR" altLang="en-US" sz="28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임베딩하게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되면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?</a:t>
            </a:r>
          </a:p>
          <a:p>
            <a:pPr>
              <a:lnSpc>
                <a:spcPct val="140000"/>
              </a:lnSpc>
            </a:pPr>
            <a:r>
              <a:rPr kumimoji="1" lang="en-US" altLang="ko-KR" sz="2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-&gt;</a:t>
            </a:r>
            <a:r>
              <a:rPr kumimoji="1" lang="ko-KR" altLang="en-US" sz="2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데이터에 노이즈가 끼게 됨 </a:t>
            </a:r>
            <a:r>
              <a:rPr kumimoji="1" lang="en-US" altLang="ko-KR" sz="2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=</a:t>
            </a:r>
            <a:r>
              <a:rPr kumimoji="1" lang="ko-KR" altLang="en-US" sz="2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의미가 없는 것들도 의미가 있다고 취급</a:t>
            </a:r>
            <a:endParaRPr kumimoji="1" lang="en-US" altLang="ko-KR" sz="24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>
              <a:lnSpc>
                <a:spcPct val="140000"/>
              </a:lnSpc>
            </a:pPr>
            <a:r>
              <a:rPr kumimoji="1" lang="ko-KR" altLang="en-US" sz="2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endParaRPr kumimoji="1" lang="en-US" altLang="ko-KR" sz="24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>
              <a:lnSpc>
                <a:spcPct val="140000"/>
              </a:lnSpc>
            </a:pP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그래서 미리 걸러내는 작업이 필요 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=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ko-KR" altLang="en-US" sz="40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전처리</a:t>
            </a:r>
            <a:endParaRPr kumimoji="1" lang="en-US" altLang="ko-KR" sz="2800" dirty="0">
              <a:solidFill>
                <a:schemeClr val="accent1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>
              <a:lnSpc>
                <a:spcPct val="140000"/>
              </a:lnSpc>
            </a:pP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>
              <a:lnSpc>
                <a:spcPct val="140000"/>
              </a:lnSpc>
            </a:pPr>
            <a:r>
              <a:rPr kumimoji="1" lang="ko-KR" altLang="en-US" sz="28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전처리에는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형태소 </a:t>
            </a:r>
            <a:r>
              <a:rPr kumimoji="1" lang="ko-KR" altLang="en-US" sz="28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분석기라는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것을 사용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28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Konlpy</a:t>
            </a:r>
            <a:r>
              <a:rPr kumimoji="1" lang="ko-KR" altLang="en-US" sz="28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를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주로 사용</a:t>
            </a: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>
              <a:lnSpc>
                <a:spcPct val="140000"/>
              </a:lnSpc>
            </a:pPr>
            <a:r>
              <a:rPr lang="en-US" altLang="ko-Kore-KR" sz="2600" dirty="0">
                <a:hlinkClick r:id="rId3"/>
              </a:rPr>
              <a:t>NLP_test.ipynb - https://colab.research.google.com/drive/10qT-7JRed5AnLxNT9pBRwCaUbBCVD2G2?hl=ko (google.com)</a:t>
            </a:r>
            <a:endParaRPr kumimoji="1" lang="en-US" altLang="ko-KR" sz="2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EAE8EA6-BBF6-9440-AB3F-BFCA294EB608}"/>
              </a:ext>
            </a:extLst>
          </p:cNvPr>
          <p:cNvGrpSpPr/>
          <p:nvPr/>
        </p:nvGrpSpPr>
        <p:grpSpPr>
          <a:xfrm>
            <a:off x="5902144" y="337386"/>
            <a:ext cx="6424767" cy="1325563"/>
            <a:chOff x="838200" y="2203095"/>
            <a:chExt cx="10683765" cy="3693148"/>
          </a:xfrm>
        </p:grpSpPr>
        <p:sp>
          <p:nvSpPr>
            <p:cNvPr id="6" name="제목 1">
              <a:extLst>
                <a:ext uri="{FF2B5EF4-FFF2-40B4-BE49-F238E27FC236}">
                  <a16:creationId xmlns:a16="http://schemas.microsoft.com/office/drawing/2014/main" id="{AC6C1154-0C9A-8846-91D8-1011B0182DDC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2691889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데이터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수집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A5C1CB03-DC07-6341-BB24-77E9FD535871}"/>
                </a:ext>
              </a:extLst>
            </p:cNvPr>
            <p:cNvSpPr txBox="1">
              <a:spLocks/>
            </p:cNvSpPr>
            <p:nvPr/>
          </p:nvSpPr>
          <p:spPr>
            <a:xfrm>
              <a:off x="2232631" y="4570681"/>
              <a:ext cx="3094799" cy="13255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문장별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긍부정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라벨링</a:t>
              </a:r>
              <a:r>
                <a:rPr kumimoji="1" lang="en-US" altLang="ko-KR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(labeling)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8" name="제목 1">
              <a:extLst>
                <a:ext uri="{FF2B5EF4-FFF2-40B4-BE49-F238E27FC236}">
                  <a16:creationId xmlns:a16="http://schemas.microsoft.com/office/drawing/2014/main" id="{0C675DC8-856C-7042-BF17-3E0E7B172960}"/>
                </a:ext>
              </a:extLst>
            </p:cNvPr>
            <p:cNvSpPr txBox="1">
              <a:spLocks/>
            </p:cNvSpPr>
            <p:nvPr/>
          </p:nvSpPr>
          <p:spPr>
            <a:xfrm>
              <a:off x="4849210" y="2733081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문장</a:t>
              </a:r>
              <a:r>
                <a:rPr kumimoji="1" lang="ko-KR" altLang="en-US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b="1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임베딩</a:t>
              </a:r>
              <a:endParaRPr kumimoji="1" lang="en-US" altLang="ko-KR" sz="1800" b="1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  <a:p>
              <a:pPr algn="ctr"/>
              <a:r>
                <a:rPr kumimoji="1" lang="en-US" altLang="ko-KR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(+</a:t>
              </a:r>
              <a:r>
                <a:rPr kumimoji="1" lang="ko-KR" altLang="en-US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전처리</a:t>
              </a:r>
              <a:r>
                <a:rPr kumimoji="1" lang="en-US" altLang="ko-KR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)</a:t>
              </a:r>
              <a:endParaRPr kumimoji="1" lang="ko-Kore-KR" altLang="en-US" sz="1800" b="1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0F71135A-7CE7-B349-B3C1-7A69126B134B}"/>
                </a:ext>
              </a:extLst>
            </p:cNvPr>
            <p:cNvSpPr txBox="1">
              <a:spLocks/>
            </p:cNvSpPr>
            <p:nvPr/>
          </p:nvSpPr>
          <p:spPr>
            <a:xfrm>
              <a:off x="7082660" y="4137628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모델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생성 </a:t>
              </a:r>
              <a:endParaRPr kumimoji="1" lang="en-US" altLang="ko-KR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  <a:p>
              <a:pPr algn="ctr"/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및 학습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C0662AE4-1FED-FF46-BD27-09D96552C227}"/>
                </a:ext>
              </a:extLst>
            </p:cNvPr>
            <p:cNvSpPr txBox="1">
              <a:spLocks/>
            </p:cNvSpPr>
            <p:nvPr/>
          </p:nvSpPr>
          <p:spPr>
            <a:xfrm>
              <a:off x="9028386" y="2203095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예측</a:t>
              </a:r>
              <a:endParaRPr kumimoji="1" lang="en-US" altLang="ko-KR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pic>
          <p:nvPicPr>
            <p:cNvPr id="11" name="그래픽 10" descr="뒤로 단색으로 채워진">
              <a:extLst>
                <a:ext uri="{FF2B5EF4-FFF2-40B4-BE49-F238E27FC236}">
                  <a16:creationId xmlns:a16="http://schemas.microsoft.com/office/drawing/2014/main" id="{F084EDDE-25B4-3B40-80E8-23C30F499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4425173">
              <a:off x="2306747" y="3699336"/>
              <a:ext cx="618028" cy="618028"/>
            </a:xfrm>
            <a:prstGeom prst="rect">
              <a:avLst/>
            </a:prstGeom>
          </p:spPr>
        </p:pic>
        <p:pic>
          <p:nvPicPr>
            <p:cNvPr id="12" name="그래픽 11" descr="뒤로 단색으로 채워진">
              <a:extLst>
                <a:ext uri="{FF2B5EF4-FFF2-40B4-BE49-F238E27FC236}">
                  <a16:creationId xmlns:a16="http://schemas.microsoft.com/office/drawing/2014/main" id="{36CD4882-33DE-E942-83A3-7D09AEE89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742787">
              <a:off x="4356047" y="3508425"/>
              <a:ext cx="618028" cy="618028"/>
            </a:xfrm>
            <a:prstGeom prst="rect">
              <a:avLst/>
            </a:prstGeom>
          </p:spPr>
        </p:pic>
        <p:pic>
          <p:nvPicPr>
            <p:cNvPr id="13" name="그래픽 12" descr="뒤로 단색으로 채워진">
              <a:extLst>
                <a:ext uri="{FF2B5EF4-FFF2-40B4-BE49-F238E27FC236}">
                  <a16:creationId xmlns:a16="http://schemas.microsoft.com/office/drawing/2014/main" id="{0CFA0684-0E84-6345-B48A-3CCA58C0E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3382766">
              <a:off x="6842212" y="3400194"/>
              <a:ext cx="618028" cy="618028"/>
            </a:xfrm>
            <a:prstGeom prst="rect">
              <a:avLst/>
            </a:prstGeom>
          </p:spPr>
        </p:pic>
        <p:pic>
          <p:nvPicPr>
            <p:cNvPr id="14" name="그래픽 13" descr="뒤로 단색으로 채워진">
              <a:extLst>
                <a:ext uri="{FF2B5EF4-FFF2-40B4-BE49-F238E27FC236}">
                  <a16:creationId xmlns:a16="http://schemas.microsoft.com/office/drawing/2014/main" id="{359592B1-6F34-EE4A-BAA3-452EC4848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017340">
              <a:off x="8853094" y="2860884"/>
              <a:ext cx="618028" cy="6180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529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DB35D-E993-C04D-81E5-6629D388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3.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문장 </a:t>
            </a:r>
            <a:r>
              <a:rPr kumimoji="1" lang="ko-KR" altLang="en-US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임베딩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kumimoji="1"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kumimoji="1"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전처리</a:t>
            </a:r>
            <a:endParaRPr kumimoji="1" lang="ko-Kore-KR" alt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47C4B3-4B7B-9C41-8DDC-254592F25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3734"/>
            <a:ext cx="8796519" cy="4377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9904442-054F-9A49-9845-2F7C41E55E6B}"/>
              </a:ext>
            </a:extLst>
          </p:cNvPr>
          <p:cNvGrpSpPr/>
          <p:nvPr/>
        </p:nvGrpSpPr>
        <p:grpSpPr>
          <a:xfrm>
            <a:off x="5902144" y="337386"/>
            <a:ext cx="6424767" cy="1325563"/>
            <a:chOff x="838200" y="2203095"/>
            <a:chExt cx="10683765" cy="3693148"/>
          </a:xfrm>
        </p:grpSpPr>
        <p:sp>
          <p:nvSpPr>
            <p:cNvPr id="6" name="제목 1">
              <a:extLst>
                <a:ext uri="{FF2B5EF4-FFF2-40B4-BE49-F238E27FC236}">
                  <a16:creationId xmlns:a16="http://schemas.microsoft.com/office/drawing/2014/main" id="{351506BB-7168-514A-B1DE-1938AAF7AD73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2691889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데이터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수집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7E3A8916-1681-4E44-BC2A-34986EBF945A}"/>
                </a:ext>
              </a:extLst>
            </p:cNvPr>
            <p:cNvSpPr txBox="1">
              <a:spLocks/>
            </p:cNvSpPr>
            <p:nvPr/>
          </p:nvSpPr>
          <p:spPr>
            <a:xfrm>
              <a:off x="2232631" y="4570681"/>
              <a:ext cx="3094799" cy="13255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문장별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긍부정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라벨링</a:t>
              </a:r>
              <a:r>
                <a:rPr kumimoji="1" lang="en-US" altLang="ko-KR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(labeling)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8" name="제목 1">
              <a:extLst>
                <a:ext uri="{FF2B5EF4-FFF2-40B4-BE49-F238E27FC236}">
                  <a16:creationId xmlns:a16="http://schemas.microsoft.com/office/drawing/2014/main" id="{38933E98-3458-3A42-B12F-7FC077E7DDD7}"/>
                </a:ext>
              </a:extLst>
            </p:cNvPr>
            <p:cNvSpPr txBox="1">
              <a:spLocks/>
            </p:cNvSpPr>
            <p:nvPr/>
          </p:nvSpPr>
          <p:spPr>
            <a:xfrm>
              <a:off x="4849210" y="2733081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문장</a:t>
              </a:r>
              <a:r>
                <a:rPr kumimoji="1" lang="ko-KR" altLang="en-US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b="1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임베딩</a:t>
              </a:r>
              <a:endParaRPr kumimoji="1" lang="en-US" altLang="ko-KR" sz="1800" b="1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  <a:p>
              <a:pPr algn="ctr"/>
              <a:r>
                <a:rPr kumimoji="1" lang="en-US" altLang="ko-KR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(+</a:t>
              </a:r>
              <a:r>
                <a:rPr kumimoji="1" lang="ko-KR" altLang="en-US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전처리</a:t>
              </a:r>
              <a:r>
                <a:rPr kumimoji="1" lang="en-US" altLang="ko-KR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)</a:t>
              </a:r>
              <a:endParaRPr kumimoji="1" lang="ko-Kore-KR" altLang="en-US" sz="1800" b="1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1E0AEF26-56F8-204A-9C45-7D52B969E44C}"/>
                </a:ext>
              </a:extLst>
            </p:cNvPr>
            <p:cNvSpPr txBox="1">
              <a:spLocks/>
            </p:cNvSpPr>
            <p:nvPr/>
          </p:nvSpPr>
          <p:spPr>
            <a:xfrm>
              <a:off x="7082660" y="4137628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모델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생성 </a:t>
              </a:r>
              <a:endParaRPr kumimoji="1" lang="en-US" altLang="ko-KR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  <a:p>
              <a:pPr algn="ctr"/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및 학습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A126CB5-0770-EF4B-A6D0-6F6A36281AE5}"/>
                </a:ext>
              </a:extLst>
            </p:cNvPr>
            <p:cNvSpPr txBox="1">
              <a:spLocks/>
            </p:cNvSpPr>
            <p:nvPr/>
          </p:nvSpPr>
          <p:spPr>
            <a:xfrm>
              <a:off x="9028386" y="2203095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예측</a:t>
              </a:r>
              <a:endParaRPr kumimoji="1" lang="en-US" altLang="ko-KR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pic>
          <p:nvPicPr>
            <p:cNvPr id="11" name="그래픽 10" descr="뒤로 단색으로 채워진">
              <a:extLst>
                <a:ext uri="{FF2B5EF4-FFF2-40B4-BE49-F238E27FC236}">
                  <a16:creationId xmlns:a16="http://schemas.microsoft.com/office/drawing/2014/main" id="{65C4D10B-5D79-3248-9EBC-306DA7CD8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4425173">
              <a:off x="2306747" y="3699336"/>
              <a:ext cx="618028" cy="618028"/>
            </a:xfrm>
            <a:prstGeom prst="rect">
              <a:avLst/>
            </a:prstGeom>
          </p:spPr>
        </p:pic>
        <p:pic>
          <p:nvPicPr>
            <p:cNvPr id="12" name="그래픽 11" descr="뒤로 단색으로 채워진">
              <a:extLst>
                <a:ext uri="{FF2B5EF4-FFF2-40B4-BE49-F238E27FC236}">
                  <a16:creationId xmlns:a16="http://schemas.microsoft.com/office/drawing/2014/main" id="{A1785A5E-D11E-2140-986F-36913B9F5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742787">
              <a:off x="4356047" y="3508425"/>
              <a:ext cx="618028" cy="618028"/>
            </a:xfrm>
            <a:prstGeom prst="rect">
              <a:avLst/>
            </a:prstGeom>
          </p:spPr>
        </p:pic>
        <p:pic>
          <p:nvPicPr>
            <p:cNvPr id="13" name="그래픽 12" descr="뒤로 단색으로 채워진">
              <a:extLst>
                <a:ext uri="{FF2B5EF4-FFF2-40B4-BE49-F238E27FC236}">
                  <a16:creationId xmlns:a16="http://schemas.microsoft.com/office/drawing/2014/main" id="{39F5B869-BE4F-F142-BADA-084EEB24D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3382766">
              <a:off x="6842212" y="3400194"/>
              <a:ext cx="618028" cy="618028"/>
            </a:xfrm>
            <a:prstGeom prst="rect">
              <a:avLst/>
            </a:prstGeom>
          </p:spPr>
        </p:pic>
        <p:pic>
          <p:nvPicPr>
            <p:cNvPr id="14" name="그래픽 13" descr="뒤로 단색으로 채워진">
              <a:extLst>
                <a:ext uri="{FF2B5EF4-FFF2-40B4-BE49-F238E27FC236}">
                  <a16:creationId xmlns:a16="http://schemas.microsoft.com/office/drawing/2014/main" id="{6105A7B2-B3EB-ED4D-A30A-35C2BD3D1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017340">
              <a:off x="8853094" y="2860884"/>
              <a:ext cx="618028" cy="6180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4480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DB35D-E993-C04D-81E5-6629D388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3.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문장 </a:t>
            </a:r>
            <a:r>
              <a:rPr kumimoji="1" lang="ko-KR" altLang="en-US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임베딩</a:t>
            </a:r>
            <a:endParaRPr kumimoji="1" lang="ko-Kore-KR" alt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pic>
        <p:nvPicPr>
          <p:cNvPr id="4" name="그림 3" descr="켜진, 옅은, 대형, 디스플레이이(가) 표시된 사진&#10;&#10;자동 생성된 설명">
            <a:extLst>
              <a:ext uri="{FF2B5EF4-FFF2-40B4-BE49-F238E27FC236}">
                <a16:creationId xmlns:a16="http://schemas.microsoft.com/office/drawing/2014/main" id="{AC97FA47-AC93-6D4A-AF6D-1E0EE2834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27" y="1690688"/>
            <a:ext cx="7485447" cy="44634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5DBDCD5-FF15-1A4D-B54B-47F7267F7B1D}"/>
              </a:ext>
            </a:extLst>
          </p:cNvPr>
          <p:cNvGrpSpPr/>
          <p:nvPr/>
        </p:nvGrpSpPr>
        <p:grpSpPr>
          <a:xfrm>
            <a:off x="5902144" y="337386"/>
            <a:ext cx="6424767" cy="1325563"/>
            <a:chOff x="838200" y="2203095"/>
            <a:chExt cx="10683765" cy="3693148"/>
          </a:xfrm>
        </p:grpSpPr>
        <p:sp>
          <p:nvSpPr>
            <p:cNvPr id="6" name="제목 1">
              <a:extLst>
                <a:ext uri="{FF2B5EF4-FFF2-40B4-BE49-F238E27FC236}">
                  <a16:creationId xmlns:a16="http://schemas.microsoft.com/office/drawing/2014/main" id="{AE79CB20-0334-E04C-9FD6-A8E20419B2A6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2691889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데이터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수집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D299444D-D3D5-B442-9893-877204ABF3BA}"/>
                </a:ext>
              </a:extLst>
            </p:cNvPr>
            <p:cNvSpPr txBox="1">
              <a:spLocks/>
            </p:cNvSpPr>
            <p:nvPr/>
          </p:nvSpPr>
          <p:spPr>
            <a:xfrm>
              <a:off x="2232631" y="4570681"/>
              <a:ext cx="3094799" cy="13255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문장별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긍부정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라벨링</a:t>
              </a:r>
              <a:r>
                <a:rPr kumimoji="1" lang="en-US" altLang="ko-KR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(labeling)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8" name="제목 1">
              <a:extLst>
                <a:ext uri="{FF2B5EF4-FFF2-40B4-BE49-F238E27FC236}">
                  <a16:creationId xmlns:a16="http://schemas.microsoft.com/office/drawing/2014/main" id="{9430C1F0-5FB6-5548-A6AB-4AB886D53CC2}"/>
                </a:ext>
              </a:extLst>
            </p:cNvPr>
            <p:cNvSpPr txBox="1">
              <a:spLocks/>
            </p:cNvSpPr>
            <p:nvPr/>
          </p:nvSpPr>
          <p:spPr>
            <a:xfrm>
              <a:off x="4849210" y="2733081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문장</a:t>
              </a:r>
              <a:r>
                <a:rPr kumimoji="1" lang="ko-KR" altLang="en-US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b="1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임베딩</a:t>
              </a:r>
              <a:endParaRPr kumimoji="1" lang="en-US" altLang="ko-KR" sz="1800" b="1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  <a:p>
              <a:pPr algn="ctr"/>
              <a:r>
                <a:rPr kumimoji="1" lang="en-US" altLang="ko-KR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(+</a:t>
              </a:r>
              <a:r>
                <a:rPr kumimoji="1" lang="ko-KR" altLang="en-US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전처리</a:t>
              </a:r>
              <a:r>
                <a:rPr kumimoji="1" lang="en-US" altLang="ko-KR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)</a:t>
              </a:r>
              <a:endParaRPr kumimoji="1" lang="ko-Kore-KR" altLang="en-US" sz="1800" b="1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73B8CDC9-2883-F244-BE62-75C7215A4A50}"/>
                </a:ext>
              </a:extLst>
            </p:cNvPr>
            <p:cNvSpPr txBox="1">
              <a:spLocks/>
            </p:cNvSpPr>
            <p:nvPr/>
          </p:nvSpPr>
          <p:spPr>
            <a:xfrm>
              <a:off x="7082660" y="4137628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모델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생성 </a:t>
              </a:r>
              <a:endParaRPr kumimoji="1" lang="en-US" altLang="ko-KR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  <a:p>
              <a:pPr algn="ctr"/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및 학습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02BE50D9-CE6D-ED4F-94AC-FBF3BFB3C85A}"/>
                </a:ext>
              </a:extLst>
            </p:cNvPr>
            <p:cNvSpPr txBox="1">
              <a:spLocks/>
            </p:cNvSpPr>
            <p:nvPr/>
          </p:nvSpPr>
          <p:spPr>
            <a:xfrm>
              <a:off x="9028386" y="2203095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예측</a:t>
              </a:r>
              <a:endParaRPr kumimoji="1" lang="en-US" altLang="ko-KR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pic>
          <p:nvPicPr>
            <p:cNvPr id="11" name="그래픽 10" descr="뒤로 단색으로 채워진">
              <a:extLst>
                <a:ext uri="{FF2B5EF4-FFF2-40B4-BE49-F238E27FC236}">
                  <a16:creationId xmlns:a16="http://schemas.microsoft.com/office/drawing/2014/main" id="{A703AF4C-D051-AC40-B5A1-8882AFD78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4425173">
              <a:off x="2306747" y="3699336"/>
              <a:ext cx="618028" cy="618028"/>
            </a:xfrm>
            <a:prstGeom prst="rect">
              <a:avLst/>
            </a:prstGeom>
          </p:spPr>
        </p:pic>
        <p:pic>
          <p:nvPicPr>
            <p:cNvPr id="12" name="그래픽 11" descr="뒤로 단색으로 채워진">
              <a:extLst>
                <a:ext uri="{FF2B5EF4-FFF2-40B4-BE49-F238E27FC236}">
                  <a16:creationId xmlns:a16="http://schemas.microsoft.com/office/drawing/2014/main" id="{D2706608-A5FC-5E44-9379-0249344EF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0742787">
              <a:off x="4356047" y="3508425"/>
              <a:ext cx="618028" cy="618028"/>
            </a:xfrm>
            <a:prstGeom prst="rect">
              <a:avLst/>
            </a:prstGeom>
          </p:spPr>
        </p:pic>
        <p:pic>
          <p:nvPicPr>
            <p:cNvPr id="13" name="그래픽 12" descr="뒤로 단색으로 채워진">
              <a:extLst>
                <a:ext uri="{FF2B5EF4-FFF2-40B4-BE49-F238E27FC236}">
                  <a16:creationId xmlns:a16="http://schemas.microsoft.com/office/drawing/2014/main" id="{CFF276E6-7205-D94A-8BC1-A0506C100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3382766">
              <a:off x="6842212" y="3400194"/>
              <a:ext cx="618028" cy="618028"/>
            </a:xfrm>
            <a:prstGeom prst="rect">
              <a:avLst/>
            </a:prstGeom>
          </p:spPr>
        </p:pic>
        <p:pic>
          <p:nvPicPr>
            <p:cNvPr id="14" name="그래픽 13" descr="뒤로 단색으로 채워진">
              <a:extLst>
                <a:ext uri="{FF2B5EF4-FFF2-40B4-BE49-F238E27FC236}">
                  <a16:creationId xmlns:a16="http://schemas.microsoft.com/office/drawing/2014/main" id="{41D2A6C9-9504-744C-BE03-4BDA4EB16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0017340">
              <a:off x="8853094" y="2860884"/>
              <a:ext cx="618028" cy="6180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8081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DB35D-E993-C04D-81E5-6629D388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4.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학습</a:t>
            </a:r>
            <a:endParaRPr kumimoji="1" lang="ko-Kore-KR" alt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3D04CF3-CA36-D941-9CD7-5BD8CB84FC86}"/>
              </a:ext>
            </a:extLst>
          </p:cNvPr>
          <p:cNvSpPr txBox="1">
            <a:spLocks/>
          </p:cNvSpPr>
          <p:nvPr/>
        </p:nvSpPr>
        <p:spPr>
          <a:xfrm>
            <a:off x="838200" y="1902940"/>
            <a:ext cx="10789507" cy="4374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이제 모델을 학습해야 함</a:t>
            </a: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>
              <a:lnSpc>
                <a:spcPct val="140000"/>
              </a:lnSpc>
            </a:pPr>
            <a:r>
              <a:rPr kumimoji="1" lang="ko-KR" altLang="en-US" sz="28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텐서플로우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ko-KR" altLang="en-US" sz="28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파이토치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..</a:t>
            </a:r>
          </a:p>
          <a:p>
            <a:pPr>
              <a:lnSpc>
                <a:spcPct val="140000"/>
              </a:lnSpc>
            </a:pP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>
              <a:lnSpc>
                <a:spcPct val="140000"/>
              </a:lnSpc>
            </a:pP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모델을 학습할 때 필요한 것</a:t>
            </a: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>
              <a:lnSpc>
                <a:spcPct val="140000"/>
              </a:lnSpc>
            </a:pP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kumimoji="1" lang="ko-KR" altLang="en-US" sz="32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학습 데이터 </a:t>
            </a:r>
            <a:r>
              <a:rPr kumimoji="1" lang="en-US" altLang="ko-KR" sz="32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=</a:t>
            </a:r>
            <a:r>
              <a:rPr kumimoji="1" lang="ko-KR" altLang="en-US" sz="32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32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[“</a:t>
            </a:r>
            <a:r>
              <a:rPr kumimoji="1" lang="ko-KR" altLang="en-US" sz="32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엄마 생신</a:t>
            </a:r>
            <a:r>
              <a:rPr kumimoji="1" lang="en-US" altLang="ko-KR" sz="32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..”,</a:t>
            </a:r>
            <a:r>
              <a:rPr kumimoji="1" lang="ko-KR" altLang="en-US" sz="32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32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“</a:t>
            </a:r>
            <a:r>
              <a:rPr kumimoji="1" lang="ko-KR" altLang="en-US" sz="32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문자로 사진도</a:t>
            </a:r>
            <a:r>
              <a:rPr kumimoji="1" lang="en-US" altLang="ko-KR" sz="32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..”,</a:t>
            </a:r>
            <a:r>
              <a:rPr kumimoji="1" lang="ko-KR" altLang="en-US" sz="32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32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..]</a:t>
            </a:r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kumimoji="1" lang="ko-KR" altLang="en-US" sz="32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정답 데이터 </a:t>
            </a:r>
            <a:r>
              <a:rPr kumimoji="1" lang="en-US" altLang="ko-KR" sz="32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=</a:t>
            </a:r>
            <a:r>
              <a:rPr kumimoji="1" lang="ko-KR" altLang="en-US" sz="32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32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[1,</a:t>
            </a:r>
            <a:r>
              <a:rPr kumimoji="1" lang="ko-KR" altLang="en-US" sz="32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32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1,</a:t>
            </a:r>
            <a:r>
              <a:rPr kumimoji="1" lang="ko-KR" altLang="en-US" sz="32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32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..]</a:t>
            </a:r>
          </a:p>
          <a:p>
            <a:pPr>
              <a:lnSpc>
                <a:spcPct val="140000"/>
              </a:lnSpc>
            </a:pP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53813D-5AA8-E445-8016-28D66AFE2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972" y="1902941"/>
            <a:ext cx="6512011" cy="2088292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3AA090A9-BF3C-6C46-B00C-2E23A760896D}"/>
              </a:ext>
            </a:extLst>
          </p:cNvPr>
          <p:cNvGrpSpPr/>
          <p:nvPr/>
        </p:nvGrpSpPr>
        <p:grpSpPr>
          <a:xfrm>
            <a:off x="5902144" y="337386"/>
            <a:ext cx="6424767" cy="1325563"/>
            <a:chOff x="838200" y="2203095"/>
            <a:chExt cx="10683765" cy="3693148"/>
          </a:xfrm>
        </p:grpSpPr>
        <p:sp>
          <p:nvSpPr>
            <p:cNvPr id="8" name="제목 1">
              <a:extLst>
                <a:ext uri="{FF2B5EF4-FFF2-40B4-BE49-F238E27FC236}">
                  <a16:creationId xmlns:a16="http://schemas.microsoft.com/office/drawing/2014/main" id="{B70C1F82-04FE-1040-BBA5-38BA5D758328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2691889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데이터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수집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2FE353AC-2FF7-3141-A2EE-D22EB164AB2B}"/>
                </a:ext>
              </a:extLst>
            </p:cNvPr>
            <p:cNvSpPr txBox="1">
              <a:spLocks/>
            </p:cNvSpPr>
            <p:nvPr/>
          </p:nvSpPr>
          <p:spPr>
            <a:xfrm>
              <a:off x="2232631" y="4570681"/>
              <a:ext cx="3094799" cy="13255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문장별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긍부정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라벨링</a:t>
              </a:r>
              <a:r>
                <a:rPr kumimoji="1" lang="en-US" altLang="ko-KR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(labeling)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9867D1B-CC30-7343-BEE3-4248019A68A1}"/>
                </a:ext>
              </a:extLst>
            </p:cNvPr>
            <p:cNvSpPr txBox="1">
              <a:spLocks/>
            </p:cNvSpPr>
            <p:nvPr/>
          </p:nvSpPr>
          <p:spPr>
            <a:xfrm>
              <a:off x="4849210" y="2733081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문장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임베딩</a:t>
              </a:r>
              <a:endParaRPr kumimoji="1" lang="en-US" altLang="ko-KR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  <a:p>
              <a:pPr algn="ctr"/>
              <a:r>
                <a:rPr kumimoji="1" lang="en-US" altLang="ko-KR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(+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전처리</a:t>
              </a:r>
              <a:r>
                <a:rPr kumimoji="1" lang="en-US" altLang="ko-KR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)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E710E45C-F5F0-6D42-895C-B0319399391A}"/>
                </a:ext>
              </a:extLst>
            </p:cNvPr>
            <p:cNvSpPr txBox="1">
              <a:spLocks/>
            </p:cNvSpPr>
            <p:nvPr/>
          </p:nvSpPr>
          <p:spPr>
            <a:xfrm>
              <a:off x="7082660" y="4137628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모델</a:t>
              </a:r>
              <a:r>
                <a:rPr kumimoji="1" lang="ko-KR" altLang="en-US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생성 </a:t>
              </a:r>
              <a:endParaRPr kumimoji="1" lang="en-US" altLang="ko-KR" sz="1800" b="1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  <a:p>
              <a:pPr algn="ctr"/>
              <a:r>
                <a:rPr kumimoji="1" lang="ko-KR" altLang="en-US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및 학습</a:t>
              </a:r>
              <a:endParaRPr kumimoji="1" lang="ko-Kore-KR" altLang="en-US" sz="1800" b="1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EFC190D1-E066-3348-BEBA-E8A906ED2330}"/>
                </a:ext>
              </a:extLst>
            </p:cNvPr>
            <p:cNvSpPr txBox="1">
              <a:spLocks/>
            </p:cNvSpPr>
            <p:nvPr/>
          </p:nvSpPr>
          <p:spPr>
            <a:xfrm>
              <a:off x="9028386" y="2203095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예측</a:t>
              </a:r>
              <a:endParaRPr kumimoji="1" lang="en-US" altLang="ko-KR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pic>
          <p:nvPicPr>
            <p:cNvPr id="13" name="그래픽 12" descr="뒤로 단색으로 채워진">
              <a:extLst>
                <a:ext uri="{FF2B5EF4-FFF2-40B4-BE49-F238E27FC236}">
                  <a16:creationId xmlns:a16="http://schemas.microsoft.com/office/drawing/2014/main" id="{7B9335BC-6E15-8045-B041-E167558D5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4425173">
              <a:off x="2306747" y="3699336"/>
              <a:ext cx="618028" cy="618028"/>
            </a:xfrm>
            <a:prstGeom prst="rect">
              <a:avLst/>
            </a:prstGeom>
          </p:spPr>
        </p:pic>
        <p:pic>
          <p:nvPicPr>
            <p:cNvPr id="14" name="그래픽 13" descr="뒤로 단색으로 채워진">
              <a:extLst>
                <a:ext uri="{FF2B5EF4-FFF2-40B4-BE49-F238E27FC236}">
                  <a16:creationId xmlns:a16="http://schemas.microsoft.com/office/drawing/2014/main" id="{283E57C1-6FF8-AA40-A3A7-677E4FF58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742787">
              <a:off x="4356047" y="3508425"/>
              <a:ext cx="618028" cy="618028"/>
            </a:xfrm>
            <a:prstGeom prst="rect">
              <a:avLst/>
            </a:prstGeom>
          </p:spPr>
        </p:pic>
        <p:pic>
          <p:nvPicPr>
            <p:cNvPr id="15" name="그래픽 14" descr="뒤로 단색으로 채워진">
              <a:extLst>
                <a:ext uri="{FF2B5EF4-FFF2-40B4-BE49-F238E27FC236}">
                  <a16:creationId xmlns:a16="http://schemas.microsoft.com/office/drawing/2014/main" id="{C9CBD2F8-4AA4-A244-9347-A3462CA1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3382766">
              <a:off x="6842212" y="3400194"/>
              <a:ext cx="618028" cy="618028"/>
            </a:xfrm>
            <a:prstGeom prst="rect">
              <a:avLst/>
            </a:prstGeom>
          </p:spPr>
        </p:pic>
        <p:pic>
          <p:nvPicPr>
            <p:cNvPr id="16" name="그래픽 15" descr="뒤로 단색으로 채워진">
              <a:extLst>
                <a:ext uri="{FF2B5EF4-FFF2-40B4-BE49-F238E27FC236}">
                  <a16:creationId xmlns:a16="http://schemas.microsoft.com/office/drawing/2014/main" id="{D00AF7A7-8C7A-ED44-81F1-9E0447CC4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017340">
              <a:off x="8853094" y="2860884"/>
              <a:ext cx="618028" cy="6180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2390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DB35D-E993-C04D-81E5-6629D388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5.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예측</a:t>
            </a:r>
            <a:endParaRPr kumimoji="1" lang="ko-Kore-KR" alt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3D04CF3-CA36-D941-9CD7-5BD8CB84FC86}"/>
              </a:ext>
            </a:extLst>
          </p:cNvPr>
          <p:cNvSpPr txBox="1">
            <a:spLocks/>
          </p:cNvSpPr>
          <p:nvPr/>
        </p:nvSpPr>
        <p:spPr>
          <a:xfrm>
            <a:off x="838200" y="1902940"/>
            <a:ext cx="10789507" cy="4374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모델이 학습되었으니</a:t>
            </a: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>
              <a:lnSpc>
                <a:spcPct val="140000"/>
              </a:lnSpc>
            </a:pP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어떤 임의의 문장이 들어왔을 때 이 문장이 긍정인지 부정인지 확률로 예측해 줌</a:t>
            </a: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>
              <a:lnSpc>
                <a:spcPct val="140000"/>
              </a:lnSpc>
            </a:pP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>
              <a:lnSpc>
                <a:spcPct val="140000"/>
              </a:lnSpc>
            </a:pP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이때 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50%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가 넘으면 긍정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넘지 않으면 부정으로 판단 </a:t>
            </a: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C037D4D-51D2-9449-BA33-380A20791429}"/>
              </a:ext>
            </a:extLst>
          </p:cNvPr>
          <p:cNvGrpSpPr/>
          <p:nvPr/>
        </p:nvGrpSpPr>
        <p:grpSpPr>
          <a:xfrm>
            <a:off x="5902144" y="337386"/>
            <a:ext cx="6424767" cy="1325563"/>
            <a:chOff x="838200" y="2203095"/>
            <a:chExt cx="10683765" cy="3693148"/>
          </a:xfrm>
        </p:grpSpPr>
        <p:sp>
          <p:nvSpPr>
            <p:cNvPr id="6" name="제목 1">
              <a:extLst>
                <a:ext uri="{FF2B5EF4-FFF2-40B4-BE49-F238E27FC236}">
                  <a16:creationId xmlns:a16="http://schemas.microsoft.com/office/drawing/2014/main" id="{F19D0630-09D9-9D45-BBDC-EAC33E7E2E5B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2691889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데이터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수집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42E28391-5666-F240-B4AE-887B461BEAE8}"/>
                </a:ext>
              </a:extLst>
            </p:cNvPr>
            <p:cNvSpPr txBox="1">
              <a:spLocks/>
            </p:cNvSpPr>
            <p:nvPr/>
          </p:nvSpPr>
          <p:spPr>
            <a:xfrm>
              <a:off x="2232631" y="4570681"/>
              <a:ext cx="3094799" cy="13255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문장별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긍부정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라벨링</a:t>
              </a:r>
              <a:r>
                <a:rPr kumimoji="1" lang="en-US" altLang="ko-KR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(labeling)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8" name="제목 1">
              <a:extLst>
                <a:ext uri="{FF2B5EF4-FFF2-40B4-BE49-F238E27FC236}">
                  <a16:creationId xmlns:a16="http://schemas.microsoft.com/office/drawing/2014/main" id="{0D07009C-DA13-6448-BACE-2FCE045223FC}"/>
                </a:ext>
              </a:extLst>
            </p:cNvPr>
            <p:cNvSpPr txBox="1">
              <a:spLocks/>
            </p:cNvSpPr>
            <p:nvPr/>
          </p:nvSpPr>
          <p:spPr>
            <a:xfrm>
              <a:off x="4849210" y="2733081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문장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임베딩</a:t>
              </a:r>
              <a:endParaRPr kumimoji="1" lang="en-US" altLang="ko-KR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  <a:p>
              <a:pPr algn="ctr"/>
              <a:r>
                <a:rPr kumimoji="1" lang="en-US" altLang="ko-KR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(+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전처리</a:t>
              </a:r>
              <a:r>
                <a:rPr kumimoji="1" lang="en-US" altLang="ko-KR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)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E4A74FF5-8B24-8843-A475-5CA09D043BB3}"/>
                </a:ext>
              </a:extLst>
            </p:cNvPr>
            <p:cNvSpPr txBox="1">
              <a:spLocks/>
            </p:cNvSpPr>
            <p:nvPr/>
          </p:nvSpPr>
          <p:spPr>
            <a:xfrm>
              <a:off x="7082660" y="4137628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모델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생성 </a:t>
              </a:r>
              <a:endParaRPr kumimoji="1" lang="en-US" altLang="ko-KR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  <a:p>
              <a:pPr algn="ctr"/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및 학습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369E7E0C-1E23-9146-B542-264D9BBCC373}"/>
                </a:ext>
              </a:extLst>
            </p:cNvPr>
            <p:cNvSpPr txBox="1">
              <a:spLocks/>
            </p:cNvSpPr>
            <p:nvPr/>
          </p:nvSpPr>
          <p:spPr>
            <a:xfrm>
              <a:off x="9028386" y="2203095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R" altLang="en-US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예측</a:t>
              </a:r>
              <a:endParaRPr kumimoji="1" lang="en-US" altLang="ko-KR" sz="1800" b="1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pic>
          <p:nvPicPr>
            <p:cNvPr id="11" name="그래픽 10" descr="뒤로 단색으로 채워진">
              <a:extLst>
                <a:ext uri="{FF2B5EF4-FFF2-40B4-BE49-F238E27FC236}">
                  <a16:creationId xmlns:a16="http://schemas.microsoft.com/office/drawing/2014/main" id="{941FA2A3-B3B0-D640-9FC7-F6DD1234C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4425173">
              <a:off x="2306747" y="3699336"/>
              <a:ext cx="618028" cy="618028"/>
            </a:xfrm>
            <a:prstGeom prst="rect">
              <a:avLst/>
            </a:prstGeom>
          </p:spPr>
        </p:pic>
        <p:pic>
          <p:nvPicPr>
            <p:cNvPr id="12" name="그래픽 11" descr="뒤로 단색으로 채워진">
              <a:extLst>
                <a:ext uri="{FF2B5EF4-FFF2-40B4-BE49-F238E27FC236}">
                  <a16:creationId xmlns:a16="http://schemas.microsoft.com/office/drawing/2014/main" id="{039C1240-35B5-8247-B408-ADF64E100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742787">
              <a:off x="4356047" y="3508425"/>
              <a:ext cx="618028" cy="618028"/>
            </a:xfrm>
            <a:prstGeom prst="rect">
              <a:avLst/>
            </a:prstGeom>
          </p:spPr>
        </p:pic>
        <p:pic>
          <p:nvPicPr>
            <p:cNvPr id="13" name="그래픽 12" descr="뒤로 단색으로 채워진">
              <a:extLst>
                <a:ext uri="{FF2B5EF4-FFF2-40B4-BE49-F238E27FC236}">
                  <a16:creationId xmlns:a16="http://schemas.microsoft.com/office/drawing/2014/main" id="{CEDEE06F-5202-1F46-ACC8-DF4B21D39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3382766">
              <a:off x="6842212" y="3400194"/>
              <a:ext cx="618028" cy="618028"/>
            </a:xfrm>
            <a:prstGeom prst="rect">
              <a:avLst/>
            </a:prstGeom>
          </p:spPr>
        </p:pic>
        <p:pic>
          <p:nvPicPr>
            <p:cNvPr id="14" name="그래픽 13" descr="뒤로 단색으로 채워진">
              <a:extLst>
                <a:ext uri="{FF2B5EF4-FFF2-40B4-BE49-F238E27FC236}">
                  <a16:creationId xmlns:a16="http://schemas.microsoft.com/office/drawing/2014/main" id="{321F9B73-E9D4-7C41-8C0C-81E4442DC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017340">
              <a:off x="8853094" y="2860884"/>
              <a:ext cx="618028" cy="6180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5200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DB35D-E993-C04D-81E5-6629D388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6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배달 추천에 관해서</a:t>
            </a:r>
            <a:endParaRPr kumimoji="1" lang="ko-Kore-KR" alt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3D04CF3-CA36-D941-9CD7-5BD8CB84FC86}"/>
              </a:ext>
            </a:extLst>
          </p:cNvPr>
          <p:cNvSpPr txBox="1">
            <a:spLocks/>
          </p:cNvSpPr>
          <p:nvPr/>
        </p:nvSpPr>
        <p:spPr>
          <a:xfrm>
            <a:off x="838200" y="1902940"/>
            <a:ext cx="10789507" cy="4374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개인적으로</a:t>
            </a: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>
              <a:lnSpc>
                <a:spcPct val="140000"/>
              </a:lnSpc>
            </a:pP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두가지 방법이 있다고 생각됨</a:t>
            </a: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>
              <a:lnSpc>
                <a:spcPct val="140000"/>
              </a:lnSpc>
            </a:pP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kumimoji="1" lang="ko-KR" altLang="en-US" sz="28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분류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–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미리 음식을 카테고리 별로 분류 해두는 방식</a:t>
            </a: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kumimoji="1" lang="ko-KR" altLang="en-US" sz="28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텍스트 유사도 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–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사용자가 음식의 특징을 입력하면 그 특징과 유사한 문장 및 단어가 있는 음식을 찾기</a:t>
            </a: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02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DB35D-E993-C04D-81E5-6629D388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6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배달 추천에 관해서</a:t>
            </a:r>
            <a:endParaRPr kumimoji="1" lang="ko-Kore-KR" alt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3D04CF3-CA36-D941-9CD7-5BD8CB84FC86}"/>
              </a:ext>
            </a:extLst>
          </p:cNvPr>
          <p:cNvSpPr txBox="1">
            <a:spLocks/>
          </p:cNvSpPr>
          <p:nvPr/>
        </p:nvSpPr>
        <p:spPr>
          <a:xfrm>
            <a:off x="838200" y="1902940"/>
            <a:ext cx="10789507" cy="4374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lnSpc>
                <a:spcPct val="140000"/>
              </a:lnSpc>
              <a:buAutoNum type="arabicPeriod"/>
            </a:pPr>
            <a:r>
              <a:rPr kumimoji="1" lang="ko-KR" altLang="en-US" sz="20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분류</a:t>
            </a:r>
            <a:r>
              <a:rPr kumimoji="1" lang="ko-KR" altLang="en-US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–</a:t>
            </a:r>
            <a:r>
              <a:rPr kumimoji="1" lang="ko-KR" altLang="en-US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미리 음식을 카테고리 별로 분류 해두는 방식</a:t>
            </a:r>
            <a:endParaRPr kumimoji="1" lang="en-US" altLang="ko-KR" sz="20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>
              <a:lnSpc>
                <a:spcPct val="140000"/>
              </a:lnSpc>
            </a:pP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짠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매운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ko-KR" altLang="en-US" sz="28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매콤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같은 카테고리를 정해두고 각 카테고리에 음식을 미리 저장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사용자가 어떠한 단어를 입력하면 그 단어와 비슷한 카테고리의 음식을 추천</a:t>
            </a: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>
              <a:lnSpc>
                <a:spcPct val="140000"/>
              </a:lnSpc>
            </a:pP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457200" indent="-457200">
              <a:lnSpc>
                <a:spcPct val="140000"/>
              </a:lnSpc>
              <a:buAutoNum type="arabicPeriod" startAt="2"/>
            </a:pPr>
            <a:r>
              <a:rPr kumimoji="1" lang="ko-KR" altLang="en-US" sz="20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텍스트 유사도 </a:t>
            </a:r>
            <a:r>
              <a:rPr kumimoji="1" lang="en-US" altLang="ko-KR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–</a:t>
            </a:r>
            <a:r>
              <a:rPr kumimoji="1" lang="ko-KR" altLang="en-US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사용자가 음식의 특징을 입력하면 그 특징과 유사한 문장 및 단어가 있는 음식을 찾기</a:t>
            </a:r>
            <a:endParaRPr kumimoji="1" lang="en-US" altLang="ko-KR" sz="20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>
              <a:lnSpc>
                <a:spcPct val="140000"/>
              </a:lnSpc>
            </a:pP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음식과 그 음식에 해당하는 문서를 저장해두고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사용자가 어떠한 단어를 입력하면 그 단어를 및 그 단어와 유사한 단어가 포함되었는지 검색해서 그 음식을 추천</a:t>
            </a: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886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DB35D-E993-C04D-81E5-6629D388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리뷰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kumimoji="1" lang="ko-KR" altLang="en-US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긍부정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분석기</a:t>
            </a:r>
            <a:endParaRPr kumimoji="1" lang="ko-Kore-KR" alt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AAD66B4-3224-204D-98F3-EE8597652C0A}"/>
              </a:ext>
            </a:extLst>
          </p:cNvPr>
          <p:cNvSpPr txBox="1">
            <a:spLocks/>
          </p:cNvSpPr>
          <p:nvPr/>
        </p:nvSpPr>
        <p:spPr>
          <a:xfrm>
            <a:off x="838200" y="2303005"/>
            <a:ext cx="10515600" cy="3393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ore-KR" altLang="en-US" sz="3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사용자가</a:t>
            </a:r>
            <a:r>
              <a:rPr kumimoji="1" lang="ko-KR" altLang="en-US" sz="3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입력한 리뷰가 </a:t>
            </a:r>
            <a:endParaRPr kumimoji="1" lang="en-US" altLang="ko-KR" sz="30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endParaRPr kumimoji="1" lang="en-US" altLang="ko-KR" sz="30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r>
              <a:rPr kumimoji="1" lang="ko-KR" altLang="en-US" sz="3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이 제품에 대해 긍정인지 부정인지</a:t>
            </a:r>
            <a:endParaRPr kumimoji="1" lang="en-US" altLang="ko-KR" sz="30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r>
              <a:rPr kumimoji="1" lang="ko-KR" altLang="en-US" sz="3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endParaRPr kumimoji="1" lang="en-US" altLang="ko-KR" sz="30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r>
              <a:rPr kumimoji="1" lang="ko-KR" altLang="en-US" sz="3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파악해서 전반적으로 제품의 평가를</a:t>
            </a:r>
            <a:endParaRPr kumimoji="1" lang="en-US" altLang="ko-KR" sz="30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r>
              <a:rPr kumimoji="1" lang="ko-KR" altLang="en-US" sz="3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endParaRPr kumimoji="1" lang="en-US" altLang="ko-KR" sz="30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r>
              <a:rPr kumimoji="1" lang="ko-KR" altLang="en-US" sz="30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엔드</a:t>
            </a:r>
            <a:r>
              <a:rPr kumimoji="1" lang="ko-KR" altLang="en-US" sz="3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유저에게 알려줌</a:t>
            </a:r>
            <a:endParaRPr kumimoji="1" lang="ko-Kore-KR" altLang="en-US" sz="30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F18F59-79D6-C54F-9B77-DC0A63FCE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182" y="3999805"/>
            <a:ext cx="356363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49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DB35D-E993-C04D-81E5-6629D388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리뷰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kumimoji="1" lang="ko-KR" altLang="en-US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긍부정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분석기</a:t>
            </a:r>
            <a:endParaRPr kumimoji="1" lang="ko-Kore-KR" alt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AAD66B4-3224-204D-98F3-EE8597652C0A}"/>
              </a:ext>
            </a:extLst>
          </p:cNvPr>
          <p:cNvSpPr txBox="1">
            <a:spLocks/>
          </p:cNvSpPr>
          <p:nvPr/>
        </p:nvSpPr>
        <p:spPr>
          <a:xfrm>
            <a:off x="838200" y="2691888"/>
            <a:ext cx="3672016" cy="2825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ore-KR" altLang="en-US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사용자가</a:t>
            </a:r>
            <a:r>
              <a:rPr kumimoji="1" lang="ko-KR" altLang="en-US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입력한 리뷰가 </a:t>
            </a:r>
            <a:endParaRPr kumimoji="1" lang="en-US" altLang="ko-KR" sz="20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endParaRPr kumimoji="1" lang="en-US" altLang="ko-KR" sz="20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r>
              <a:rPr kumimoji="1" lang="ko-KR" altLang="en-US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이 제품에 대해 긍정인지 부정인지</a:t>
            </a:r>
            <a:endParaRPr kumimoji="1" lang="en-US" altLang="ko-KR" sz="20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r>
              <a:rPr kumimoji="1" lang="ko-KR" altLang="en-US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endParaRPr kumimoji="1" lang="en-US" altLang="ko-KR" sz="20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r>
              <a:rPr kumimoji="1" lang="ko-KR" altLang="en-US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파악해서 전반적으로 제품의 평가를</a:t>
            </a:r>
            <a:endParaRPr kumimoji="1" lang="en-US" altLang="ko-KR" sz="20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r>
              <a:rPr kumimoji="1" lang="ko-KR" altLang="en-US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endParaRPr kumimoji="1" lang="en-US" altLang="ko-KR" sz="20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r>
              <a:rPr kumimoji="1" lang="ko-KR" altLang="en-US" sz="20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엔드</a:t>
            </a:r>
            <a:r>
              <a:rPr kumimoji="1" lang="ko-KR" altLang="en-US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유저에게 알려줌</a:t>
            </a:r>
            <a:endParaRPr kumimoji="1" lang="ko-Kore-KR" altLang="en-US" sz="20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F18F59-79D6-C54F-9B77-DC0A63FCE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216" y="2122891"/>
            <a:ext cx="7372864" cy="378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37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DB35D-E993-C04D-81E5-6629D388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전체적인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프로세스</a:t>
            </a:r>
            <a:endParaRPr kumimoji="1" lang="ko-Kore-KR" alt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AAD66B4-3224-204D-98F3-EE8597652C0A}"/>
              </a:ext>
            </a:extLst>
          </p:cNvPr>
          <p:cNvSpPr txBox="1">
            <a:spLocks/>
          </p:cNvSpPr>
          <p:nvPr/>
        </p:nvSpPr>
        <p:spPr>
          <a:xfrm>
            <a:off x="838200" y="2691889"/>
            <a:ext cx="2493579" cy="892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ore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데이터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수집</a:t>
            </a:r>
            <a:endParaRPr kumimoji="1" lang="ko-Kore-KR" altLang="en-US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E7B3A0C-3838-1244-8F83-2FC3C60587A5}"/>
              </a:ext>
            </a:extLst>
          </p:cNvPr>
          <p:cNvSpPr txBox="1">
            <a:spLocks/>
          </p:cNvSpPr>
          <p:nvPr/>
        </p:nvSpPr>
        <p:spPr>
          <a:xfrm>
            <a:off x="2232631" y="4570681"/>
            <a:ext cx="3094799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ore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문장별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ko-KR" altLang="en-US" sz="28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긍부정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ko-KR" altLang="en-US" sz="28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라벨링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(labeling)</a:t>
            </a:r>
            <a:endParaRPr kumimoji="1" lang="ko-Kore-KR" altLang="en-US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4235FD9-DAAC-8A41-BC57-1D25FDA7534F}"/>
              </a:ext>
            </a:extLst>
          </p:cNvPr>
          <p:cNvSpPr txBox="1">
            <a:spLocks/>
          </p:cNvSpPr>
          <p:nvPr/>
        </p:nvSpPr>
        <p:spPr>
          <a:xfrm>
            <a:off x="4849210" y="2733081"/>
            <a:ext cx="2493579" cy="892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ore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문장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ko-KR" altLang="en-US" sz="28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임베딩</a:t>
            </a: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algn="ctr"/>
            <a:r>
              <a:rPr kumimoji="1" lang="en-US" altLang="ko-KR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(+</a:t>
            </a:r>
            <a:r>
              <a:rPr kumimoji="1" lang="ko-KR" altLang="en-US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전처리</a:t>
            </a:r>
            <a:r>
              <a:rPr kumimoji="1" lang="en-US" altLang="ko-KR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  <a:endParaRPr kumimoji="1" lang="ko-Kore-KR" altLang="en-US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40FEF51-FE8D-B64D-A16E-0AFA167DD2BF}"/>
              </a:ext>
            </a:extLst>
          </p:cNvPr>
          <p:cNvSpPr txBox="1">
            <a:spLocks/>
          </p:cNvSpPr>
          <p:nvPr/>
        </p:nvSpPr>
        <p:spPr>
          <a:xfrm>
            <a:off x="7082660" y="4137628"/>
            <a:ext cx="2493579" cy="892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ore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모델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생성 </a:t>
            </a: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algn="ctr"/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및 학습</a:t>
            </a:r>
            <a:endParaRPr kumimoji="1" lang="ko-Kore-KR" altLang="en-US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7586160-DA52-924F-A030-18D1A3BF12FD}"/>
              </a:ext>
            </a:extLst>
          </p:cNvPr>
          <p:cNvSpPr txBox="1">
            <a:spLocks/>
          </p:cNvSpPr>
          <p:nvPr/>
        </p:nvSpPr>
        <p:spPr>
          <a:xfrm>
            <a:off x="9028386" y="2203095"/>
            <a:ext cx="2493579" cy="892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예측</a:t>
            </a: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pic>
        <p:nvPicPr>
          <p:cNvPr id="11" name="그래픽 10" descr="뒤로 단색으로 채워진">
            <a:extLst>
              <a:ext uri="{FF2B5EF4-FFF2-40B4-BE49-F238E27FC236}">
                <a16:creationId xmlns:a16="http://schemas.microsoft.com/office/drawing/2014/main" id="{3EB9A87C-3E12-7B45-985B-5A947CA8A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425173">
            <a:off x="2306747" y="3699336"/>
            <a:ext cx="618028" cy="618028"/>
          </a:xfrm>
          <a:prstGeom prst="rect">
            <a:avLst/>
          </a:prstGeom>
        </p:spPr>
      </p:pic>
      <p:pic>
        <p:nvPicPr>
          <p:cNvPr id="12" name="그래픽 11" descr="뒤로 단색으로 채워진">
            <a:extLst>
              <a:ext uri="{FF2B5EF4-FFF2-40B4-BE49-F238E27FC236}">
                <a16:creationId xmlns:a16="http://schemas.microsoft.com/office/drawing/2014/main" id="{E418DFE7-1392-6542-9EA0-0CD146D0A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742787">
            <a:off x="4356047" y="3508425"/>
            <a:ext cx="618028" cy="618028"/>
          </a:xfrm>
          <a:prstGeom prst="rect">
            <a:avLst/>
          </a:prstGeom>
        </p:spPr>
      </p:pic>
      <p:pic>
        <p:nvPicPr>
          <p:cNvPr id="13" name="그래픽 12" descr="뒤로 단색으로 채워진">
            <a:extLst>
              <a:ext uri="{FF2B5EF4-FFF2-40B4-BE49-F238E27FC236}">
                <a16:creationId xmlns:a16="http://schemas.microsoft.com/office/drawing/2014/main" id="{60C920AE-944B-A246-A025-38245D488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382766">
            <a:off x="6842212" y="3400194"/>
            <a:ext cx="618028" cy="618028"/>
          </a:xfrm>
          <a:prstGeom prst="rect">
            <a:avLst/>
          </a:prstGeom>
        </p:spPr>
      </p:pic>
      <p:pic>
        <p:nvPicPr>
          <p:cNvPr id="14" name="그래픽 13" descr="뒤로 단색으로 채워진">
            <a:extLst>
              <a:ext uri="{FF2B5EF4-FFF2-40B4-BE49-F238E27FC236}">
                <a16:creationId xmlns:a16="http://schemas.microsoft.com/office/drawing/2014/main" id="{AB95AA3B-745B-B243-8C98-4E143399F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017340">
            <a:off x="8853094" y="2860884"/>
            <a:ext cx="618028" cy="61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63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DB35D-E993-C04D-81E5-6629D388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1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데이터 수집</a:t>
            </a:r>
            <a:endParaRPr kumimoji="1" lang="ko-Kore-KR" alt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AAD66B4-3224-204D-98F3-EE8597652C0A}"/>
              </a:ext>
            </a:extLst>
          </p:cNvPr>
          <p:cNvSpPr txBox="1">
            <a:spLocks/>
          </p:cNvSpPr>
          <p:nvPr/>
        </p:nvSpPr>
        <p:spPr>
          <a:xfrm>
            <a:off x="838200" y="1902940"/>
            <a:ext cx="8478795" cy="1816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쿠팡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네이버 쇼핑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11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번가 등등 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5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개 정도 </a:t>
            </a:r>
            <a:r>
              <a:rPr kumimoji="1" lang="ko-KR" altLang="en-US" sz="28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쇼핑물</a:t>
            </a: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제품 정보와 리뷰를 </a:t>
            </a:r>
            <a:r>
              <a:rPr kumimoji="1" lang="ko-KR" altLang="en-US" sz="3600" dirty="0" err="1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크롤링</a:t>
            </a:r>
            <a:endParaRPr kumimoji="1" lang="en-US" altLang="ko-KR" sz="2800" dirty="0">
              <a:solidFill>
                <a:schemeClr val="accent1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D7A6AC0E-965C-4D4D-9205-28716A0F84EB}"/>
              </a:ext>
            </a:extLst>
          </p:cNvPr>
          <p:cNvSpPr txBox="1">
            <a:spLocks/>
          </p:cNvSpPr>
          <p:nvPr/>
        </p:nvSpPr>
        <p:spPr>
          <a:xfrm>
            <a:off x="838200" y="4106562"/>
            <a:ext cx="9158416" cy="1816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크롤링의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경우 </a:t>
            </a:r>
            <a:r>
              <a:rPr kumimoji="1" lang="en-US" altLang="ko-KR" sz="28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selenium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과 </a:t>
            </a:r>
            <a:r>
              <a:rPr kumimoji="1" lang="en-US" altLang="ko-KR" sz="28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bs4</a:t>
            </a:r>
            <a:r>
              <a:rPr kumimoji="1" lang="ko-KR" altLang="en-US" sz="28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를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모두 사용하는 걸 추천</a:t>
            </a: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endParaRPr lang="en-US" altLang="ko-Kore-KR" sz="2000" dirty="0">
              <a:hlinkClick r:id="rId3"/>
            </a:endParaRPr>
          </a:p>
          <a:p>
            <a:r>
              <a:rPr lang="en-US" altLang="ko-Kore-KR" sz="2000" dirty="0">
                <a:hlinkClick r:id="rId3"/>
              </a:rPr>
              <a:t>https://devyurim.github.io/python/crawler/2018/08/13/crawler-4.html</a:t>
            </a:r>
            <a:endParaRPr kumimoji="1" lang="en-US" altLang="ko-KR" sz="20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2448707-D8CA-B549-A977-9A95486A7D3E}"/>
              </a:ext>
            </a:extLst>
          </p:cNvPr>
          <p:cNvGrpSpPr/>
          <p:nvPr/>
        </p:nvGrpSpPr>
        <p:grpSpPr>
          <a:xfrm>
            <a:off x="5902144" y="337386"/>
            <a:ext cx="6424767" cy="1325563"/>
            <a:chOff x="838200" y="2203095"/>
            <a:chExt cx="10683765" cy="3693148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38647D02-7645-7F41-94DA-507C66B6157D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2691889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데이터</a:t>
              </a:r>
              <a:r>
                <a:rPr kumimoji="1" lang="ko-KR" altLang="en-US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수집</a:t>
              </a:r>
              <a:endParaRPr kumimoji="1" lang="ko-Kore-KR" altLang="en-US" sz="1800" b="1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6" name="제목 1">
              <a:extLst>
                <a:ext uri="{FF2B5EF4-FFF2-40B4-BE49-F238E27FC236}">
                  <a16:creationId xmlns:a16="http://schemas.microsoft.com/office/drawing/2014/main" id="{090D43AF-C4DF-304D-B981-6FB9265CB6C7}"/>
                </a:ext>
              </a:extLst>
            </p:cNvPr>
            <p:cNvSpPr txBox="1">
              <a:spLocks/>
            </p:cNvSpPr>
            <p:nvPr/>
          </p:nvSpPr>
          <p:spPr>
            <a:xfrm>
              <a:off x="2232631" y="4570681"/>
              <a:ext cx="3094799" cy="13255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문장별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긍부정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라벨링</a:t>
              </a:r>
              <a:r>
                <a:rPr kumimoji="1" lang="en-US" altLang="ko-KR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(labeling)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D30FBD06-888D-F043-B09C-17362F573F9E}"/>
                </a:ext>
              </a:extLst>
            </p:cNvPr>
            <p:cNvSpPr txBox="1">
              <a:spLocks/>
            </p:cNvSpPr>
            <p:nvPr/>
          </p:nvSpPr>
          <p:spPr>
            <a:xfrm>
              <a:off x="4849210" y="2733081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문장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임베딩</a:t>
              </a:r>
              <a:endParaRPr kumimoji="1" lang="en-US" altLang="ko-KR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  <a:p>
              <a:pPr algn="ctr"/>
              <a:r>
                <a:rPr kumimoji="1" lang="en-US" altLang="ko-KR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(+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전처리</a:t>
              </a:r>
              <a:r>
                <a:rPr kumimoji="1" lang="en-US" altLang="ko-KR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)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8" name="제목 1">
              <a:extLst>
                <a:ext uri="{FF2B5EF4-FFF2-40B4-BE49-F238E27FC236}">
                  <a16:creationId xmlns:a16="http://schemas.microsoft.com/office/drawing/2014/main" id="{8EE5EF5B-3CB9-7842-8494-492B4B927C1F}"/>
                </a:ext>
              </a:extLst>
            </p:cNvPr>
            <p:cNvSpPr txBox="1">
              <a:spLocks/>
            </p:cNvSpPr>
            <p:nvPr/>
          </p:nvSpPr>
          <p:spPr>
            <a:xfrm>
              <a:off x="7082660" y="4137628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모델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생성 </a:t>
              </a:r>
              <a:endParaRPr kumimoji="1" lang="en-US" altLang="ko-KR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  <a:p>
              <a:pPr algn="ctr"/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및 학습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E539670D-B902-5C4E-8E4A-0A7688803279}"/>
                </a:ext>
              </a:extLst>
            </p:cNvPr>
            <p:cNvSpPr txBox="1">
              <a:spLocks/>
            </p:cNvSpPr>
            <p:nvPr/>
          </p:nvSpPr>
          <p:spPr>
            <a:xfrm>
              <a:off x="9028386" y="2203095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예측</a:t>
              </a:r>
              <a:endParaRPr kumimoji="1" lang="en-US" altLang="ko-KR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pic>
          <p:nvPicPr>
            <p:cNvPr id="10" name="그래픽 9" descr="뒤로 단색으로 채워진">
              <a:extLst>
                <a:ext uri="{FF2B5EF4-FFF2-40B4-BE49-F238E27FC236}">
                  <a16:creationId xmlns:a16="http://schemas.microsoft.com/office/drawing/2014/main" id="{2CF6165B-9B41-0841-84A2-F20D4F723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4425173">
              <a:off x="2306747" y="3699336"/>
              <a:ext cx="618028" cy="618028"/>
            </a:xfrm>
            <a:prstGeom prst="rect">
              <a:avLst/>
            </a:prstGeom>
          </p:spPr>
        </p:pic>
        <p:pic>
          <p:nvPicPr>
            <p:cNvPr id="11" name="그래픽 10" descr="뒤로 단색으로 채워진">
              <a:extLst>
                <a:ext uri="{FF2B5EF4-FFF2-40B4-BE49-F238E27FC236}">
                  <a16:creationId xmlns:a16="http://schemas.microsoft.com/office/drawing/2014/main" id="{B00C5502-9137-1B47-B7CB-2DF4E8570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742787">
              <a:off x="4356047" y="3508425"/>
              <a:ext cx="618028" cy="618028"/>
            </a:xfrm>
            <a:prstGeom prst="rect">
              <a:avLst/>
            </a:prstGeom>
          </p:spPr>
        </p:pic>
        <p:pic>
          <p:nvPicPr>
            <p:cNvPr id="12" name="그래픽 11" descr="뒤로 단색으로 채워진">
              <a:extLst>
                <a:ext uri="{FF2B5EF4-FFF2-40B4-BE49-F238E27FC236}">
                  <a16:creationId xmlns:a16="http://schemas.microsoft.com/office/drawing/2014/main" id="{804A91B4-9E7D-8E44-98B1-075ED75F6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3382766">
              <a:off x="6842212" y="3400194"/>
              <a:ext cx="618028" cy="618028"/>
            </a:xfrm>
            <a:prstGeom prst="rect">
              <a:avLst/>
            </a:prstGeom>
          </p:spPr>
        </p:pic>
        <p:pic>
          <p:nvPicPr>
            <p:cNvPr id="13" name="그래픽 12" descr="뒤로 단색으로 채워진">
              <a:extLst>
                <a:ext uri="{FF2B5EF4-FFF2-40B4-BE49-F238E27FC236}">
                  <a16:creationId xmlns:a16="http://schemas.microsoft.com/office/drawing/2014/main" id="{0CE83366-EEDC-554B-8661-583B87593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017340">
              <a:off x="8853094" y="2860884"/>
              <a:ext cx="618028" cy="6180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4008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DB35D-E993-C04D-81E5-6629D388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1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데이터 수집</a:t>
            </a:r>
            <a:endParaRPr kumimoji="1" lang="ko-Kore-KR" alt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7C2622-4C69-0846-BDEF-2A72087BE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73644"/>
            <a:ext cx="10160000" cy="274320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E3E21BA-2118-3E4D-AC91-7BD61F8A7AA2}"/>
              </a:ext>
            </a:extLst>
          </p:cNvPr>
          <p:cNvGrpSpPr/>
          <p:nvPr/>
        </p:nvGrpSpPr>
        <p:grpSpPr>
          <a:xfrm>
            <a:off x="5902144" y="337386"/>
            <a:ext cx="6424767" cy="1325563"/>
            <a:chOff x="838200" y="2203095"/>
            <a:chExt cx="10683765" cy="3693148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DFEB3F15-5FC0-0941-8CE4-44B3935E2433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2691889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데이터</a:t>
              </a:r>
              <a:r>
                <a:rPr kumimoji="1" lang="ko-KR" altLang="en-US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수집</a:t>
              </a:r>
              <a:endParaRPr kumimoji="1" lang="ko-Kore-KR" altLang="en-US" sz="1800" b="1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0BDFE0F6-4E19-7740-9A9D-108F0DD2A2BB}"/>
                </a:ext>
              </a:extLst>
            </p:cNvPr>
            <p:cNvSpPr txBox="1">
              <a:spLocks/>
            </p:cNvSpPr>
            <p:nvPr/>
          </p:nvSpPr>
          <p:spPr>
            <a:xfrm>
              <a:off x="2232631" y="4570682"/>
              <a:ext cx="3094799" cy="13255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문장별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긍부정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라벨링</a:t>
              </a:r>
              <a:r>
                <a:rPr kumimoji="1" lang="en-US" altLang="ko-KR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(labeling)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18" name="제목 1">
              <a:extLst>
                <a:ext uri="{FF2B5EF4-FFF2-40B4-BE49-F238E27FC236}">
                  <a16:creationId xmlns:a16="http://schemas.microsoft.com/office/drawing/2014/main" id="{03402D99-6B92-BC4F-90C2-C2901825A715}"/>
                </a:ext>
              </a:extLst>
            </p:cNvPr>
            <p:cNvSpPr txBox="1">
              <a:spLocks/>
            </p:cNvSpPr>
            <p:nvPr/>
          </p:nvSpPr>
          <p:spPr>
            <a:xfrm>
              <a:off x="4849210" y="2733081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문장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임베딩</a:t>
              </a:r>
              <a:endParaRPr kumimoji="1" lang="en-US" altLang="ko-KR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  <a:p>
              <a:pPr algn="ctr"/>
              <a:r>
                <a:rPr kumimoji="1" lang="en-US" altLang="ko-KR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(+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전처리</a:t>
              </a:r>
              <a:r>
                <a:rPr kumimoji="1" lang="en-US" altLang="ko-KR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)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3D793F30-874D-5A49-A1EE-E34C95268E07}"/>
                </a:ext>
              </a:extLst>
            </p:cNvPr>
            <p:cNvSpPr txBox="1">
              <a:spLocks/>
            </p:cNvSpPr>
            <p:nvPr/>
          </p:nvSpPr>
          <p:spPr>
            <a:xfrm>
              <a:off x="7082660" y="4137628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모델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생성 </a:t>
              </a:r>
              <a:endParaRPr kumimoji="1" lang="en-US" altLang="ko-KR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  <a:p>
              <a:pPr algn="ctr"/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및 학습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128E8D4C-81F1-5246-8FDC-3FFF0A61D832}"/>
                </a:ext>
              </a:extLst>
            </p:cNvPr>
            <p:cNvSpPr txBox="1">
              <a:spLocks/>
            </p:cNvSpPr>
            <p:nvPr/>
          </p:nvSpPr>
          <p:spPr>
            <a:xfrm>
              <a:off x="9028386" y="2203095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예측</a:t>
              </a:r>
              <a:endParaRPr kumimoji="1" lang="en-US" altLang="ko-KR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pic>
          <p:nvPicPr>
            <p:cNvPr id="21" name="그래픽 20" descr="뒤로 단색으로 채워진">
              <a:extLst>
                <a:ext uri="{FF2B5EF4-FFF2-40B4-BE49-F238E27FC236}">
                  <a16:creationId xmlns:a16="http://schemas.microsoft.com/office/drawing/2014/main" id="{CA204DAD-BC7C-F448-A782-42E79D91C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4425173">
              <a:off x="2306747" y="3699336"/>
              <a:ext cx="618028" cy="618028"/>
            </a:xfrm>
            <a:prstGeom prst="rect">
              <a:avLst/>
            </a:prstGeom>
          </p:spPr>
        </p:pic>
        <p:pic>
          <p:nvPicPr>
            <p:cNvPr id="22" name="그래픽 21" descr="뒤로 단색으로 채워진">
              <a:extLst>
                <a:ext uri="{FF2B5EF4-FFF2-40B4-BE49-F238E27FC236}">
                  <a16:creationId xmlns:a16="http://schemas.microsoft.com/office/drawing/2014/main" id="{FCD5165E-3422-A84C-B994-33AD848EE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742787">
              <a:off x="4356047" y="3508425"/>
              <a:ext cx="618028" cy="618028"/>
            </a:xfrm>
            <a:prstGeom prst="rect">
              <a:avLst/>
            </a:prstGeom>
          </p:spPr>
        </p:pic>
        <p:pic>
          <p:nvPicPr>
            <p:cNvPr id="23" name="그래픽 22" descr="뒤로 단색으로 채워진">
              <a:extLst>
                <a:ext uri="{FF2B5EF4-FFF2-40B4-BE49-F238E27FC236}">
                  <a16:creationId xmlns:a16="http://schemas.microsoft.com/office/drawing/2014/main" id="{03AA551E-81E1-F449-B3B1-4517EFFB1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3382766">
              <a:off x="6842212" y="3400194"/>
              <a:ext cx="618028" cy="618028"/>
            </a:xfrm>
            <a:prstGeom prst="rect">
              <a:avLst/>
            </a:prstGeom>
          </p:spPr>
        </p:pic>
        <p:pic>
          <p:nvPicPr>
            <p:cNvPr id="24" name="그래픽 23" descr="뒤로 단색으로 채워진">
              <a:extLst>
                <a:ext uri="{FF2B5EF4-FFF2-40B4-BE49-F238E27FC236}">
                  <a16:creationId xmlns:a16="http://schemas.microsoft.com/office/drawing/2014/main" id="{64AAE3D3-8C11-BE40-BDAF-D5A0002B7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017340">
              <a:off x="8853094" y="2860884"/>
              <a:ext cx="618028" cy="6180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643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DB35D-E993-C04D-81E5-6629D388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2.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kumimoji="1" lang="ko-KR" altLang="en-US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긍부정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분석 방법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endParaRPr kumimoji="1" lang="ko-Kore-KR" alt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AAD66B4-3224-204D-98F3-EE8597652C0A}"/>
              </a:ext>
            </a:extLst>
          </p:cNvPr>
          <p:cNvSpPr txBox="1">
            <a:spLocks/>
          </p:cNvSpPr>
          <p:nvPr/>
        </p:nvSpPr>
        <p:spPr>
          <a:xfrm>
            <a:off x="838200" y="1902940"/>
            <a:ext cx="10678297" cy="4374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kumimoji="1" lang="ko-KR" altLang="en-US" sz="3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문장에 대해 긍정</a:t>
            </a:r>
            <a:r>
              <a:rPr kumimoji="1" lang="en-US" altLang="ko-KR" sz="3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</a:t>
            </a:r>
            <a:r>
              <a:rPr kumimoji="1" lang="ko-KR" altLang="en-US" sz="3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부정 판단 필요</a:t>
            </a:r>
            <a:endParaRPr kumimoji="1" lang="en-US" altLang="ko-KR" sz="3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>
              <a:lnSpc>
                <a:spcPct val="140000"/>
              </a:lnSpc>
            </a:pP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-&gt;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그래야 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“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이 문장은 </a:t>
            </a:r>
            <a:r>
              <a:rPr kumimoji="1" lang="ko-KR" altLang="en-US" sz="28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긍정이야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이 문장은 </a:t>
            </a:r>
            <a:r>
              <a:rPr kumimoji="1" lang="ko-KR" altLang="en-US" sz="28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부정이야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”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ko-KR" altLang="en-US" sz="28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라고</a:t>
            </a: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>
              <a:lnSpc>
                <a:spcPct val="140000"/>
              </a:lnSpc>
            </a:pP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ko-KR" altLang="en-US" sz="28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머신러닝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모델이 학습함</a:t>
            </a: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>
              <a:lnSpc>
                <a:spcPct val="140000"/>
              </a:lnSpc>
            </a:pP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>
              <a:lnSpc>
                <a:spcPct val="140000"/>
              </a:lnSpc>
            </a:pP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그래서 </a:t>
            </a:r>
            <a:r>
              <a:rPr kumimoji="1" lang="ko-KR" altLang="en-US" sz="28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별점을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기준으로 </a:t>
            </a:r>
            <a:r>
              <a:rPr kumimoji="1" lang="ko-KR" altLang="en-US" sz="28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긍부정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판단</a:t>
            </a: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>
              <a:lnSpc>
                <a:spcPct val="140000"/>
              </a:lnSpc>
            </a:pP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2</a:t>
            </a:r>
            <a:r>
              <a:rPr kumimoji="1" lang="ko-KR" altLang="en-US" sz="28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점이하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부정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/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4</a:t>
            </a:r>
            <a:r>
              <a:rPr kumimoji="1" lang="ko-KR" altLang="en-US" sz="28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점이상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긍정</a:t>
            </a: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>
              <a:lnSpc>
                <a:spcPct val="140000"/>
              </a:lnSpc>
            </a:pP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이렇게 하면 각 문장이 긍정인지 부정인지 판단 가능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</a:t>
            </a:r>
            <a:r>
              <a:rPr kumimoji="1" lang="ko-KR" altLang="en-US" sz="2800" dirty="0" err="1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라벨링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A27FED-C3F4-FE48-AD48-DEF2CDD77E61}"/>
              </a:ext>
            </a:extLst>
          </p:cNvPr>
          <p:cNvGrpSpPr/>
          <p:nvPr/>
        </p:nvGrpSpPr>
        <p:grpSpPr>
          <a:xfrm>
            <a:off x="5902144" y="337386"/>
            <a:ext cx="6424767" cy="1325563"/>
            <a:chOff x="838200" y="2203095"/>
            <a:chExt cx="10683765" cy="3693148"/>
          </a:xfrm>
        </p:grpSpPr>
        <p:sp>
          <p:nvSpPr>
            <p:cNvPr id="6" name="제목 1">
              <a:extLst>
                <a:ext uri="{FF2B5EF4-FFF2-40B4-BE49-F238E27FC236}">
                  <a16:creationId xmlns:a16="http://schemas.microsoft.com/office/drawing/2014/main" id="{5EAFD17A-AF6E-0E4B-B2AC-EB14C1EB97AD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2691889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데이터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수집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8FDCBE60-125C-054C-95F4-2660EE47B476}"/>
                </a:ext>
              </a:extLst>
            </p:cNvPr>
            <p:cNvSpPr txBox="1">
              <a:spLocks/>
            </p:cNvSpPr>
            <p:nvPr/>
          </p:nvSpPr>
          <p:spPr>
            <a:xfrm>
              <a:off x="2232631" y="4570681"/>
              <a:ext cx="3094799" cy="13255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문장별</a:t>
              </a:r>
              <a:r>
                <a:rPr kumimoji="1" lang="ko-KR" altLang="en-US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b="1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긍부정</a:t>
              </a:r>
              <a:r>
                <a:rPr kumimoji="1" lang="ko-KR" altLang="en-US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b="1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라벨링</a:t>
              </a:r>
              <a:r>
                <a:rPr kumimoji="1" lang="en-US" altLang="ko-KR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(labeling)</a:t>
              </a:r>
              <a:endParaRPr kumimoji="1" lang="ko-Kore-KR" altLang="en-US" sz="1800" b="1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8" name="제목 1">
              <a:extLst>
                <a:ext uri="{FF2B5EF4-FFF2-40B4-BE49-F238E27FC236}">
                  <a16:creationId xmlns:a16="http://schemas.microsoft.com/office/drawing/2014/main" id="{36C9F947-2B7B-4644-A07A-F4FEBAD3023D}"/>
                </a:ext>
              </a:extLst>
            </p:cNvPr>
            <p:cNvSpPr txBox="1">
              <a:spLocks/>
            </p:cNvSpPr>
            <p:nvPr/>
          </p:nvSpPr>
          <p:spPr>
            <a:xfrm>
              <a:off x="4849210" y="2733080"/>
              <a:ext cx="2493580" cy="892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문장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임베딩</a:t>
              </a:r>
              <a:endParaRPr kumimoji="1" lang="en-US" altLang="ko-KR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  <a:p>
              <a:pPr algn="ctr"/>
              <a:r>
                <a:rPr kumimoji="1" lang="en-US" altLang="ko-KR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(+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전처리</a:t>
              </a:r>
              <a:r>
                <a:rPr kumimoji="1" lang="en-US" altLang="ko-KR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)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F55F255F-4393-6F46-890E-BD2C4A9F1007}"/>
                </a:ext>
              </a:extLst>
            </p:cNvPr>
            <p:cNvSpPr txBox="1">
              <a:spLocks/>
            </p:cNvSpPr>
            <p:nvPr/>
          </p:nvSpPr>
          <p:spPr>
            <a:xfrm>
              <a:off x="7082660" y="4137628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모델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생성 </a:t>
              </a:r>
              <a:endParaRPr kumimoji="1" lang="en-US" altLang="ko-KR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  <a:p>
              <a:pPr algn="ctr"/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및 학습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35D4EF90-8585-6641-A2EF-4A56E0B3A91B}"/>
                </a:ext>
              </a:extLst>
            </p:cNvPr>
            <p:cNvSpPr txBox="1">
              <a:spLocks/>
            </p:cNvSpPr>
            <p:nvPr/>
          </p:nvSpPr>
          <p:spPr>
            <a:xfrm>
              <a:off x="9028386" y="2203095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예측</a:t>
              </a:r>
              <a:endParaRPr kumimoji="1" lang="en-US" altLang="ko-KR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pic>
          <p:nvPicPr>
            <p:cNvPr id="11" name="그래픽 10" descr="뒤로 단색으로 채워진">
              <a:extLst>
                <a:ext uri="{FF2B5EF4-FFF2-40B4-BE49-F238E27FC236}">
                  <a16:creationId xmlns:a16="http://schemas.microsoft.com/office/drawing/2014/main" id="{C7F4DB09-0833-2F46-A647-B9AF4E079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4425173">
              <a:off x="2306747" y="3699336"/>
              <a:ext cx="618028" cy="618028"/>
            </a:xfrm>
            <a:prstGeom prst="rect">
              <a:avLst/>
            </a:prstGeom>
          </p:spPr>
        </p:pic>
        <p:pic>
          <p:nvPicPr>
            <p:cNvPr id="12" name="그래픽 11" descr="뒤로 단색으로 채워진">
              <a:extLst>
                <a:ext uri="{FF2B5EF4-FFF2-40B4-BE49-F238E27FC236}">
                  <a16:creationId xmlns:a16="http://schemas.microsoft.com/office/drawing/2014/main" id="{9E2C1DE0-7ACA-A843-BE66-273B0B69A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742787">
              <a:off x="4356047" y="3508425"/>
              <a:ext cx="618028" cy="618028"/>
            </a:xfrm>
            <a:prstGeom prst="rect">
              <a:avLst/>
            </a:prstGeom>
          </p:spPr>
        </p:pic>
        <p:pic>
          <p:nvPicPr>
            <p:cNvPr id="13" name="그래픽 12" descr="뒤로 단색으로 채워진">
              <a:extLst>
                <a:ext uri="{FF2B5EF4-FFF2-40B4-BE49-F238E27FC236}">
                  <a16:creationId xmlns:a16="http://schemas.microsoft.com/office/drawing/2014/main" id="{D6BE15CA-30DA-C44E-AA4A-143EBED59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3382766">
              <a:off x="6842212" y="3400194"/>
              <a:ext cx="618028" cy="618028"/>
            </a:xfrm>
            <a:prstGeom prst="rect">
              <a:avLst/>
            </a:prstGeom>
          </p:spPr>
        </p:pic>
        <p:pic>
          <p:nvPicPr>
            <p:cNvPr id="14" name="그래픽 13" descr="뒤로 단색으로 채워진">
              <a:extLst>
                <a:ext uri="{FF2B5EF4-FFF2-40B4-BE49-F238E27FC236}">
                  <a16:creationId xmlns:a16="http://schemas.microsoft.com/office/drawing/2014/main" id="{40A7061E-DAC7-7D43-B8EC-CD8000FF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017340">
              <a:off x="8853094" y="2860884"/>
              <a:ext cx="618028" cy="6180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7608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DB35D-E993-C04D-81E5-6629D388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2.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kumimoji="1" lang="ko-KR" altLang="en-US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긍부정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분석 방법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endParaRPr kumimoji="1" lang="ko-Kore-KR" alt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AAD66B4-3224-204D-98F3-EE8597652C0A}"/>
              </a:ext>
            </a:extLst>
          </p:cNvPr>
          <p:cNvSpPr txBox="1">
            <a:spLocks/>
          </p:cNvSpPr>
          <p:nvPr/>
        </p:nvSpPr>
        <p:spPr>
          <a:xfrm>
            <a:off x="838200" y="1902940"/>
            <a:ext cx="10678297" cy="790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이렇게 하면 각 문장이 긍정인지 부정인지 판단 가능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</a:t>
            </a:r>
            <a:r>
              <a:rPr kumimoji="1" lang="ko-KR" altLang="en-US" sz="2800" dirty="0" err="1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라벨링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A71D27-6A07-AF43-8983-6D47A542B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48" y="2906025"/>
            <a:ext cx="11074400" cy="28067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3245DBD-38E9-2F4E-A7E1-593F621EB8D7}"/>
              </a:ext>
            </a:extLst>
          </p:cNvPr>
          <p:cNvSpPr/>
          <p:nvPr/>
        </p:nvSpPr>
        <p:spPr>
          <a:xfrm>
            <a:off x="2051222" y="2906025"/>
            <a:ext cx="902043" cy="2806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ADE9D1-BFF1-0D40-9087-F66AA5E49EDA}"/>
              </a:ext>
            </a:extLst>
          </p:cNvPr>
          <p:cNvGrpSpPr/>
          <p:nvPr/>
        </p:nvGrpSpPr>
        <p:grpSpPr>
          <a:xfrm>
            <a:off x="5902144" y="337386"/>
            <a:ext cx="6424767" cy="1325563"/>
            <a:chOff x="838200" y="2203095"/>
            <a:chExt cx="10683765" cy="3693148"/>
          </a:xfrm>
        </p:grpSpPr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BF875404-82F9-584F-9F19-A14A8366833B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2691889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데이터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수집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C146B337-6C63-554C-B6F6-F061A40DCA2C}"/>
                </a:ext>
              </a:extLst>
            </p:cNvPr>
            <p:cNvSpPr txBox="1">
              <a:spLocks/>
            </p:cNvSpPr>
            <p:nvPr/>
          </p:nvSpPr>
          <p:spPr>
            <a:xfrm>
              <a:off x="2232631" y="4570681"/>
              <a:ext cx="3094799" cy="13255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문장별</a:t>
              </a:r>
              <a:r>
                <a:rPr kumimoji="1" lang="ko-KR" altLang="en-US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b="1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긍부정</a:t>
              </a:r>
              <a:r>
                <a:rPr kumimoji="1" lang="ko-KR" altLang="en-US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b="1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라벨링</a:t>
              </a:r>
              <a:r>
                <a:rPr kumimoji="1" lang="en-US" altLang="ko-KR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(labeling)</a:t>
              </a:r>
              <a:endParaRPr kumimoji="1" lang="ko-Kore-KR" altLang="en-US" sz="1800" b="1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653F049E-D039-6C4A-AD21-552D19C283A5}"/>
                </a:ext>
              </a:extLst>
            </p:cNvPr>
            <p:cNvSpPr txBox="1">
              <a:spLocks/>
            </p:cNvSpPr>
            <p:nvPr/>
          </p:nvSpPr>
          <p:spPr>
            <a:xfrm>
              <a:off x="4849210" y="2733081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문장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임베딩</a:t>
              </a:r>
              <a:endParaRPr kumimoji="1" lang="en-US" altLang="ko-KR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  <a:p>
              <a:pPr algn="ctr"/>
              <a:r>
                <a:rPr kumimoji="1" lang="en-US" altLang="ko-KR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(+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전처리</a:t>
              </a:r>
              <a:r>
                <a:rPr kumimoji="1" lang="en-US" altLang="ko-KR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)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2A03D228-092B-7C48-BDDF-97184B9ABBAE}"/>
                </a:ext>
              </a:extLst>
            </p:cNvPr>
            <p:cNvSpPr txBox="1">
              <a:spLocks/>
            </p:cNvSpPr>
            <p:nvPr/>
          </p:nvSpPr>
          <p:spPr>
            <a:xfrm>
              <a:off x="7082660" y="4137628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모델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생성 </a:t>
              </a:r>
              <a:endParaRPr kumimoji="1" lang="en-US" altLang="ko-KR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  <a:p>
              <a:pPr algn="ctr"/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및 학습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EF107982-EFA9-274E-8232-57742F83F9DE}"/>
                </a:ext>
              </a:extLst>
            </p:cNvPr>
            <p:cNvSpPr txBox="1">
              <a:spLocks/>
            </p:cNvSpPr>
            <p:nvPr/>
          </p:nvSpPr>
          <p:spPr>
            <a:xfrm>
              <a:off x="9028386" y="2203095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예측</a:t>
              </a:r>
              <a:endParaRPr kumimoji="1" lang="en-US" altLang="ko-KR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pic>
          <p:nvPicPr>
            <p:cNvPr id="14" name="그래픽 13" descr="뒤로 단색으로 채워진">
              <a:extLst>
                <a:ext uri="{FF2B5EF4-FFF2-40B4-BE49-F238E27FC236}">
                  <a16:creationId xmlns:a16="http://schemas.microsoft.com/office/drawing/2014/main" id="{01FFA735-BCA3-154C-97AF-F3156384C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4425173">
              <a:off x="2306747" y="3699336"/>
              <a:ext cx="618028" cy="618028"/>
            </a:xfrm>
            <a:prstGeom prst="rect">
              <a:avLst/>
            </a:prstGeom>
          </p:spPr>
        </p:pic>
        <p:pic>
          <p:nvPicPr>
            <p:cNvPr id="15" name="그래픽 14" descr="뒤로 단색으로 채워진">
              <a:extLst>
                <a:ext uri="{FF2B5EF4-FFF2-40B4-BE49-F238E27FC236}">
                  <a16:creationId xmlns:a16="http://schemas.microsoft.com/office/drawing/2014/main" id="{796E535F-216E-F04F-9EAA-7DA312545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742787">
              <a:off x="4356047" y="3508425"/>
              <a:ext cx="618028" cy="618028"/>
            </a:xfrm>
            <a:prstGeom prst="rect">
              <a:avLst/>
            </a:prstGeom>
          </p:spPr>
        </p:pic>
        <p:pic>
          <p:nvPicPr>
            <p:cNvPr id="16" name="그래픽 15" descr="뒤로 단색으로 채워진">
              <a:extLst>
                <a:ext uri="{FF2B5EF4-FFF2-40B4-BE49-F238E27FC236}">
                  <a16:creationId xmlns:a16="http://schemas.microsoft.com/office/drawing/2014/main" id="{97A9FF0E-A4AA-5B42-8F70-99D239A09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3382766">
              <a:off x="6842212" y="3400194"/>
              <a:ext cx="618028" cy="618028"/>
            </a:xfrm>
            <a:prstGeom prst="rect">
              <a:avLst/>
            </a:prstGeom>
          </p:spPr>
        </p:pic>
        <p:pic>
          <p:nvPicPr>
            <p:cNvPr id="17" name="그래픽 16" descr="뒤로 단색으로 채워진">
              <a:extLst>
                <a:ext uri="{FF2B5EF4-FFF2-40B4-BE49-F238E27FC236}">
                  <a16:creationId xmlns:a16="http://schemas.microsoft.com/office/drawing/2014/main" id="{82AF9C90-CE67-A646-B004-A24BA6700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017340">
              <a:off x="8853094" y="2860884"/>
              <a:ext cx="618028" cy="6180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5990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DB35D-E993-C04D-81E5-6629D388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3.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문장 </a:t>
            </a:r>
            <a:r>
              <a:rPr kumimoji="1" lang="ko-KR" altLang="en-US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임베딩</a:t>
            </a:r>
            <a:endParaRPr kumimoji="1" lang="ko-Kore-KR" alt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AAD66B4-3224-204D-98F3-EE8597652C0A}"/>
              </a:ext>
            </a:extLst>
          </p:cNvPr>
          <p:cNvSpPr txBox="1">
            <a:spLocks/>
          </p:cNvSpPr>
          <p:nvPr/>
        </p:nvSpPr>
        <p:spPr>
          <a:xfrm>
            <a:off x="838200" y="1902940"/>
            <a:ext cx="10678297" cy="4374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이제 이 문장을 </a:t>
            </a:r>
            <a:r>
              <a:rPr kumimoji="1" lang="ko-KR" altLang="en-US" sz="28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딥러닝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모델이 인식하려면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?</a:t>
            </a:r>
          </a:p>
          <a:p>
            <a:pPr>
              <a:lnSpc>
                <a:spcPct val="140000"/>
              </a:lnSpc>
            </a:pP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문장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문자열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자체를 모델이 인식 가능할까</a:t>
            </a:r>
            <a:r>
              <a:rPr kumimoji="1" lang="en-US" altLang="ko-KR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?</a:t>
            </a:r>
          </a:p>
          <a:p>
            <a:pPr>
              <a:lnSpc>
                <a:spcPct val="140000"/>
              </a:lnSpc>
            </a:pP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>
              <a:lnSpc>
                <a:spcPct val="140000"/>
              </a:lnSpc>
            </a:pP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대부분의 </a:t>
            </a:r>
            <a:r>
              <a:rPr kumimoji="1" lang="ko-KR" altLang="en-US" sz="28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딥러닝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모델은 </a:t>
            </a:r>
            <a:r>
              <a:rPr kumimoji="1" lang="ko-KR" altLang="en-US" sz="40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숫자</a:t>
            </a:r>
            <a:r>
              <a:rPr kumimoji="1" lang="en-US" altLang="ko-KR" sz="40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</a:t>
            </a:r>
            <a:r>
              <a:rPr kumimoji="1" lang="ko-KR" altLang="en-US" sz="40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벡터</a:t>
            </a:r>
            <a:r>
              <a:rPr kumimoji="1" lang="en-US" altLang="ko-KR" sz="40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만 학습 가능</a:t>
            </a: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>
              <a:lnSpc>
                <a:spcPct val="140000"/>
              </a:lnSpc>
            </a:pP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>
              <a:lnSpc>
                <a:spcPct val="140000"/>
              </a:lnSpc>
            </a:pP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문장을 </a:t>
            </a:r>
            <a:r>
              <a:rPr kumimoji="1" lang="ko-KR" altLang="en-US" sz="28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벡터화</a:t>
            </a:r>
            <a:r>
              <a:rPr kumimoji="1" lang="ko-KR" altLang="en-US" sz="2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할 수 있는 방법이 필요하게 됨</a:t>
            </a:r>
            <a:endParaRPr kumimoji="1" lang="en-US" altLang="ko-KR" sz="2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86CE064-F6F3-484C-9EBF-4490EEB12DA1}"/>
              </a:ext>
            </a:extLst>
          </p:cNvPr>
          <p:cNvGrpSpPr/>
          <p:nvPr/>
        </p:nvGrpSpPr>
        <p:grpSpPr>
          <a:xfrm>
            <a:off x="5902144" y="337386"/>
            <a:ext cx="6424767" cy="1325563"/>
            <a:chOff x="838200" y="2203095"/>
            <a:chExt cx="10683765" cy="3693148"/>
          </a:xfrm>
        </p:grpSpPr>
        <p:sp>
          <p:nvSpPr>
            <p:cNvPr id="6" name="제목 1">
              <a:extLst>
                <a:ext uri="{FF2B5EF4-FFF2-40B4-BE49-F238E27FC236}">
                  <a16:creationId xmlns:a16="http://schemas.microsoft.com/office/drawing/2014/main" id="{CDD3C46C-A665-AC43-ADE5-2EFD374A0385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2691889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데이터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수집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A953CA73-E308-8343-B4CB-D34B2FE9D183}"/>
                </a:ext>
              </a:extLst>
            </p:cNvPr>
            <p:cNvSpPr txBox="1">
              <a:spLocks/>
            </p:cNvSpPr>
            <p:nvPr/>
          </p:nvSpPr>
          <p:spPr>
            <a:xfrm>
              <a:off x="2232631" y="4570681"/>
              <a:ext cx="3094799" cy="13255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문장별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긍부정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라벨링</a:t>
              </a:r>
              <a:r>
                <a:rPr kumimoji="1" lang="en-US" altLang="ko-KR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(labeling)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8" name="제목 1">
              <a:extLst>
                <a:ext uri="{FF2B5EF4-FFF2-40B4-BE49-F238E27FC236}">
                  <a16:creationId xmlns:a16="http://schemas.microsoft.com/office/drawing/2014/main" id="{CF5A87AB-7B6C-9A42-9ACC-1C0D27B1F61F}"/>
                </a:ext>
              </a:extLst>
            </p:cNvPr>
            <p:cNvSpPr txBox="1">
              <a:spLocks/>
            </p:cNvSpPr>
            <p:nvPr/>
          </p:nvSpPr>
          <p:spPr>
            <a:xfrm>
              <a:off x="4849210" y="2733081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문장</a:t>
              </a:r>
              <a:r>
                <a:rPr kumimoji="1" lang="ko-KR" altLang="en-US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</a:t>
              </a:r>
              <a:r>
                <a:rPr kumimoji="1" lang="ko-KR" altLang="en-US" sz="1800" b="1" dirty="0" err="1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임베딩</a:t>
              </a:r>
              <a:endParaRPr kumimoji="1" lang="en-US" altLang="ko-KR" sz="1800" b="1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  <a:p>
              <a:pPr algn="ctr"/>
              <a:r>
                <a:rPr kumimoji="1" lang="en-US" altLang="ko-KR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(+</a:t>
              </a:r>
              <a:r>
                <a:rPr kumimoji="1" lang="ko-KR" altLang="en-US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전처리</a:t>
              </a:r>
              <a:r>
                <a:rPr kumimoji="1" lang="en-US" altLang="ko-KR" sz="1800" b="1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)</a:t>
              </a:r>
              <a:endParaRPr kumimoji="1" lang="ko-Kore-KR" altLang="en-US" sz="1800" b="1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4A11C030-7DC5-3B4A-8E5F-D0287005BB49}"/>
                </a:ext>
              </a:extLst>
            </p:cNvPr>
            <p:cNvSpPr txBox="1">
              <a:spLocks/>
            </p:cNvSpPr>
            <p:nvPr/>
          </p:nvSpPr>
          <p:spPr>
            <a:xfrm>
              <a:off x="7082660" y="4137628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ore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모델</a:t>
              </a:r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 생성 </a:t>
              </a:r>
              <a:endParaRPr kumimoji="1" lang="en-US" altLang="ko-KR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  <a:p>
              <a:pPr algn="ctr"/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및 학습</a:t>
              </a:r>
              <a:endParaRPr kumimoji="1" lang="ko-Kore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596B9F3D-C8EC-9D4C-A285-1FD4B4AB8352}"/>
                </a:ext>
              </a:extLst>
            </p:cNvPr>
            <p:cNvSpPr txBox="1">
              <a:spLocks/>
            </p:cNvSpPr>
            <p:nvPr/>
          </p:nvSpPr>
          <p:spPr>
            <a:xfrm>
              <a:off x="9028386" y="2203095"/>
              <a:ext cx="2493579" cy="892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ko-KR" altLang="en-US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rPr>
                <a:t>예측</a:t>
              </a:r>
              <a:endParaRPr kumimoji="1" lang="en-US" altLang="ko-KR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  <p:pic>
          <p:nvPicPr>
            <p:cNvPr id="11" name="그래픽 10" descr="뒤로 단색으로 채워진">
              <a:extLst>
                <a:ext uri="{FF2B5EF4-FFF2-40B4-BE49-F238E27FC236}">
                  <a16:creationId xmlns:a16="http://schemas.microsoft.com/office/drawing/2014/main" id="{A3F053DC-C1DC-894D-981F-ACECA8F4C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4425173">
              <a:off x="2306747" y="3699336"/>
              <a:ext cx="618028" cy="618028"/>
            </a:xfrm>
            <a:prstGeom prst="rect">
              <a:avLst/>
            </a:prstGeom>
          </p:spPr>
        </p:pic>
        <p:pic>
          <p:nvPicPr>
            <p:cNvPr id="12" name="그래픽 11" descr="뒤로 단색으로 채워진">
              <a:extLst>
                <a:ext uri="{FF2B5EF4-FFF2-40B4-BE49-F238E27FC236}">
                  <a16:creationId xmlns:a16="http://schemas.microsoft.com/office/drawing/2014/main" id="{94A8FE59-D722-1A42-AB2D-9D46CCE97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742787">
              <a:off x="4356047" y="3508425"/>
              <a:ext cx="618028" cy="618028"/>
            </a:xfrm>
            <a:prstGeom prst="rect">
              <a:avLst/>
            </a:prstGeom>
          </p:spPr>
        </p:pic>
        <p:pic>
          <p:nvPicPr>
            <p:cNvPr id="13" name="그래픽 12" descr="뒤로 단색으로 채워진">
              <a:extLst>
                <a:ext uri="{FF2B5EF4-FFF2-40B4-BE49-F238E27FC236}">
                  <a16:creationId xmlns:a16="http://schemas.microsoft.com/office/drawing/2014/main" id="{01A54E81-B277-4F49-AB81-418F54106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3382766">
              <a:off x="6842212" y="3400194"/>
              <a:ext cx="618028" cy="618028"/>
            </a:xfrm>
            <a:prstGeom prst="rect">
              <a:avLst/>
            </a:prstGeom>
          </p:spPr>
        </p:pic>
        <p:pic>
          <p:nvPicPr>
            <p:cNvPr id="14" name="그래픽 13" descr="뒤로 단색으로 채워진">
              <a:extLst>
                <a:ext uri="{FF2B5EF4-FFF2-40B4-BE49-F238E27FC236}">
                  <a16:creationId xmlns:a16="http://schemas.microsoft.com/office/drawing/2014/main" id="{6B8FD9CD-F44F-BF4C-985D-3026BC47D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017340">
              <a:off x="8853094" y="2860884"/>
              <a:ext cx="618028" cy="6180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2686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732</Words>
  <Application>Microsoft Macintosh PowerPoint</Application>
  <PresentationFormat>와이드스크린</PresentationFormat>
  <Paragraphs>186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S-Core Dream 4 Regular</vt:lpstr>
      <vt:lpstr>S-Core Dream 5 Medium</vt:lpstr>
      <vt:lpstr>Arial</vt:lpstr>
      <vt:lpstr>Calibri</vt:lpstr>
      <vt:lpstr>Calibri Light</vt:lpstr>
      <vt:lpstr>Office 테마</vt:lpstr>
      <vt:lpstr>SIG 세미나</vt:lpstr>
      <vt:lpstr>리뷰 긍부정 분석기</vt:lpstr>
      <vt:lpstr>리뷰 긍부정 분석기</vt:lpstr>
      <vt:lpstr>전체적인 프로세스</vt:lpstr>
      <vt:lpstr>1. 데이터 수집</vt:lpstr>
      <vt:lpstr>1. 데이터 수집</vt:lpstr>
      <vt:lpstr>2. 긍부정 분석 방법?</vt:lpstr>
      <vt:lpstr>2. 긍부정 분석 방법?</vt:lpstr>
      <vt:lpstr>3. 문장 임베딩</vt:lpstr>
      <vt:lpstr>3. 문장 임베딩</vt:lpstr>
      <vt:lpstr>3. 문장 임베딩 – 전처리</vt:lpstr>
      <vt:lpstr>3. 문장 임베딩 – 전처리</vt:lpstr>
      <vt:lpstr>3. 문장 임베딩</vt:lpstr>
      <vt:lpstr>4. 학습</vt:lpstr>
      <vt:lpstr>5. 예측</vt:lpstr>
      <vt:lpstr>6. 배달 추천에 관해서</vt:lpstr>
      <vt:lpstr>6. 배달 추천에 관해서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 세미나</dc:title>
  <dc:creator>조우성</dc:creator>
  <cp:lastModifiedBy>조우성</cp:lastModifiedBy>
  <cp:revision>3</cp:revision>
  <dcterms:created xsi:type="dcterms:W3CDTF">2021-07-05T09:03:34Z</dcterms:created>
  <dcterms:modified xsi:type="dcterms:W3CDTF">2021-07-06T10:34:41Z</dcterms:modified>
</cp:coreProperties>
</file>