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421B2-26B1-8503-41E9-481C72D43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2989E-6F9A-1676-20DA-961CE6996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0DF4A-3A77-C6B0-AA50-640394E0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276F9-E23C-F59B-930C-3F368CA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D2446-E2BC-4B88-3741-274C31F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4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56458-EE74-67C4-C418-8513CDC1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5C619-34BB-9465-0913-82226F12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45FD9-E1CF-E9A4-C1A0-0499D19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EFFD7-1DD9-8B5E-A58D-F8886D0C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B592D-BC70-1736-521A-A7E91C20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34F8CA-1A6B-08CC-11E7-3620585C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09A5B-4A72-4A2E-E85E-6AA0E084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52D59-DE67-BCDC-A9B7-1C6F2EAF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02768-9851-3AA7-08A4-DBA8F6DD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A8560-6C01-4190-F1C6-20E88B2D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9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9629-ECAA-B70F-93E0-DADBF3FB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EA2A8-ECC0-228C-F98D-8D10147E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750BA-F4ED-54DE-509F-49E9FCDE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9CA85-3072-9E57-1790-6628740A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663C1-A1B2-D1C8-4B9B-055871A4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E1F70-B8B5-0033-12CF-CE2C4A41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9F359-3908-643D-27DC-48F28A20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2B1DD-D369-3067-9400-60A99805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FED2B-DD64-40BA-DF1F-59A817CF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FA164-40A7-38A9-C423-C5E0B587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C535D-96BC-9985-72E1-BFA9136D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3C6A9-E265-B269-B994-46DB70D6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D8F1BF-9904-0D89-0ADD-465BEA0F7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16FB8-726C-90E6-7F3B-25F54C59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9C499-FB22-0BE0-B03E-7F9316D3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23532-4CEE-68A0-290A-2CF30187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5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CB366-0222-4196-964C-7B0A7901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98C4E-14A9-2EE5-2A05-7EDF4CA0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00BF53-9DA1-A6DE-BF82-A2CFE513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121CEB-1515-9468-76FD-8CE6CED80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EBACFF-5D13-0BA8-78BF-85FC7676E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E9DC96-858C-8F15-F3F6-F473715C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C234C-D9D2-DB66-6632-8E10156E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DA8738-2E10-338F-22D2-9A2629FF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8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76D7C-342D-02C3-BF61-D7A96A8B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77013-6ED1-5B69-4C7C-55DCF4DE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6514AC-1E5E-0F2D-C349-E1607DAF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4111CD-8413-1996-8EBB-42C7CD9E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45B616-2671-1A04-7905-FD8217CA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5A4731-BA5E-3D45-1DB1-C30ED6BF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0F34C-4E76-895B-A280-1270C611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E3611-752B-E0AF-9AF1-50DD2CD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78D0C-A252-F359-2102-C1093A30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83A78-97A7-D965-E4E1-97E1AAF8F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EF92D-0E8D-D18F-A8AA-217C30EB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EC191D-46CA-CDEA-8861-43D76165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EC355-D3F1-7A28-A799-775D3223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4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90DF-983D-F05B-D241-9936D4A3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142EBA-A14B-600F-A9AE-98C3741D6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E0AAEB-376D-577D-F520-62B917E25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91DE6-CC98-FFD0-AC1C-79FBE908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6E812-833D-4BA7-C684-FB807DC7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9D1B7-B5AE-CD15-53D9-7A26E849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4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46EB00-CD7A-4286-D1F4-70ADE528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FA81F-E5B0-801D-5203-94038376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308F8-8A91-83F0-B296-F1B403BD9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E142-5D32-407C-806D-57A01C2340FF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778E5-CF4F-5AD8-9875-B2D719C9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0BC68-1DCE-6434-03C7-924D9D1AF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48F2-B73F-45C0-A1BA-220107222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8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06BD424-5029-2FDA-3C57-EBA77FE3D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43BC43E-43F3-19B3-477C-9313A9B6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6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DB9C269-C6AE-C70A-8594-56F27A6BA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3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59B718-347E-2899-8054-FC6C62C21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17" y="0"/>
            <a:ext cx="7710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1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2327396-6A12-BE88-BBA3-B9268CE1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CD348AB-CEC4-01AF-7C55-56131BA78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3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268A628-0EAE-743F-B356-F4A04C005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4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3010E9-6E01-DB58-D83F-F239C733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8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A12329-F1BC-B628-8B06-31A364BA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2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E7BFEC5-BAC0-CACA-F9EA-589FC796A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2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E8E3C0-BED4-2AEA-EE47-7AA35B669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5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AB7E241-5DDF-FF60-5222-A88B9274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051F657-EF80-8522-C7B9-81EAF2BFE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3E57E6A-EAFF-6E61-A8D3-66F11054A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3" y="197254"/>
            <a:ext cx="10450793" cy="64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 세경</dc:creator>
  <cp:lastModifiedBy>성 세경</cp:lastModifiedBy>
  <cp:revision>1</cp:revision>
  <dcterms:created xsi:type="dcterms:W3CDTF">2022-08-18T11:19:49Z</dcterms:created>
  <dcterms:modified xsi:type="dcterms:W3CDTF">2022-08-18T11:31:35Z</dcterms:modified>
</cp:coreProperties>
</file>