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99" r:id="rId4"/>
    <p:sldId id="347" r:id="rId5"/>
    <p:sldId id="288" r:id="rId6"/>
    <p:sldId id="348" r:id="rId7"/>
    <p:sldId id="300" r:id="rId8"/>
    <p:sldId id="290" r:id="rId9"/>
    <p:sldId id="296" r:id="rId10"/>
    <p:sldId id="301" r:id="rId11"/>
    <p:sldId id="298" r:id="rId12"/>
    <p:sldId id="360" r:id="rId13"/>
    <p:sldId id="361" r:id="rId14"/>
    <p:sldId id="368" r:id="rId15"/>
    <p:sldId id="369" r:id="rId16"/>
    <p:sldId id="362" r:id="rId17"/>
    <p:sldId id="363" r:id="rId18"/>
    <p:sldId id="364" r:id="rId19"/>
    <p:sldId id="365" r:id="rId20"/>
    <p:sldId id="366" r:id="rId21"/>
    <p:sldId id="367" r:id="rId22"/>
    <p:sldId id="317" r:id="rId23"/>
    <p:sldId id="351" r:id="rId24"/>
    <p:sldId id="352" r:id="rId25"/>
    <p:sldId id="353" r:id="rId26"/>
    <p:sldId id="331" r:id="rId27"/>
    <p:sldId id="345" r:id="rId28"/>
    <p:sldId id="344" r:id="rId29"/>
    <p:sldId id="342" r:id="rId30"/>
    <p:sldId id="343" r:id="rId31"/>
    <p:sldId id="25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4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8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1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8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98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4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4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06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0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42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928802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</a:rPr>
              <a:t>포스머신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4" y="5357826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팀원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손상준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류지용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이민형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0298" y="107154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SLR POS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dirty="0" smtClean="0">
                <a:solidFill>
                  <a:schemeClr val="bg1"/>
                </a:solidFill>
              </a:rPr>
              <a:t>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3000396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286124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UI</a:t>
            </a:r>
            <a:r>
              <a:rPr lang="ko-KR" altLang="en-US" dirty="0" err="1" smtClean="0">
                <a:solidFill>
                  <a:schemeClr val="bg1"/>
                </a:solidFill>
              </a:rPr>
              <a:t>프로토타입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데이터베이스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클래스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URL </a:t>
            </a:r>
            <a:r>
              <a:rPr lang="ko-KR" altLang="en-US" dirty="0" smtClean="0">
                <a:solidFill>
                  <a:schemeClr val="bg1"/>
                </a:solidFill>
              </a:rPr>
              <a:t>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4201" y="357166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857496"/>
            <a:ext cx="3857652" cy="2500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07766" y="2932561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07904" y="4784558"/>
            <a:ext cx="100013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07904" y="3525932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07904" y="4026452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8706" y="3543096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8706" y="4079732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30924" y="4784558"/>
            <a:ext cx="1154664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3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219710"/>
            <a:ext cx="3857652" cy="3945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82516" y="229793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63073" y="5666861"/>
            <a:ext cx="737489" cy="33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3675197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4175717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96698" y="3692361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96698" y="4228997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02762" y="5673966"/>
            <a:ext cx="908580" cy="33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3501008"/>
            <a:ext cx="1656184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r>
              <a:rPr lang="ko-KR" altLang="en-US" dirty="0" smtClean="0">
                <a:solidFill>
                  <a:schemeClr val="tx1"/>
                </a:solidFill>
              </a:rPr>
              <a:t>확인 </a:t>
            </a:r>
            <a:r>
              <a:rPr lang="en-US" altLang="ko-KR" dirty="0" smtClean="0">
                <a:solidFill>
                  <a:schemeClr val="tx1"/>
                </a:solidFill>
              </a:rPr>
              <a:t>POPUP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3999926" y="4725144"/>
            <a:ext cx="2156250" cy="792088"/>
          </a:xfrm>
          <a:prstGeom prst="bentConnector3">
            <a:avLst>
              <a:gd name="adj1" fmla="val 3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3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07704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매출현황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649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물품관리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53198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영수증관리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6747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87120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Table1</a:t>
            </a:r>
          </a:p>
          <a:p>
            <a:pPr algn="ctr"/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13000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 00:30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15816" y="286616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478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066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2489" y="285032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47664" y="368472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15816" y="367967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6478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066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82489" y="366383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47664" y="449493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15816" y="448988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478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3066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682489" y="447404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25525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112622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00306" y="5295365"/>
            <a:ext cx="76725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5250105"/>
            <a:ext cx="73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35896" y="5373216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64783" y="5220492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6443" y="3659848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1636" y="3726713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0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33" y="359124"/>
            <a:ext cx="5277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테이블구매목록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468677" y="2288384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678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구매목록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861048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20544" y="5310431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계산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   가격  개수 금액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49783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680837" y="3830753"/>
            <a:ext cx="49110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53660" y="3830753"/>
            <a:ext cx="17413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199366" y="5311814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82516" y="2297932"/>
            <a:ext cx="1928826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err="1" smtClean="0"/>
              <a:t>번테이블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902256" y="3038989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2257" y="3035113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30777" y="3050983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76653" y="3037051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2256" y="3303875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654" y="3295304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1532" y="4434998"/>
            <a:ext cx="397254" cy="21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5298807" y="3687172"/>
            <a:ext cx="1614663" cy="17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종류               가격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6156176" y="3861048"/>
            <a:ext cx="77584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292080" y="3848944"/>
            <a:ext cx="86409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327246" y="3830753"/>
            <a:ext cx="49110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843545" y="4501370"/>
            <a:ext cx="752042" cy="13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08175" y="4348646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10864" y="4680841"/>
            <a:ext cx="947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구매목록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항목 </a:t>
            </a:r>
            <a:r>
              <a:rPr lang="ko-KR" altLang="en-US" sz="1000" dirty="0" err="1" smtClean="0"/>
              <a:t>미선택시</a:t>
            </a:r>
            <a:r>
              <a:rPr lang="ko-KR" altLang="en-US" sz="1000" dirty="0" smtClean="0"/>
              <a:t> 항목을 선택하라는 창 팝업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01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4201" y="357166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결제창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1727057"/>
            <a:ext cx="4832325" cy="44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195736" y="1727057"/>
            <a:ext cx="4832326" cy="366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49655" y="1783446"/>
            <a:ext cx="340398" cy="253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15816" y="2564905"/>
            <a:ext cx="3384376" cy="3168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50896" y="3112168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94712" y="3112168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 구매가격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8530" y="5163791"/>
            <a:ext cx="868086" cy="28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현금결제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92400" y="5161442"/>
            <a:ext cx="868086" cy="28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카드결제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835712" y="3691681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9528" y="3691681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 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연매출현황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55566" y="3242918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37" name="오른쪽 화살표 36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9829" y="5458861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145022" y="5525726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6880151" y="2313066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4434" y="3242917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4881236" y="3242916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638746" y="3225994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86443" y="3659848"/>
            <a:ext cx="5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월별 매출현황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월매출현황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37302" y="3106452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310444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483586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613609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793045" y="3085066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960426" y="3085066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151297" y="4311900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324439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497581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627604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807040" y="4290514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974421" y="4290514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94301" y="236317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0201" y="2382510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</a:t>
            </a:r>
            <a:r>
              <a:rPr lang="ko-KR" altLang="en-US" sz="1000" dirty="0" smtClean="0"/>
              <a:t>년</a:t>
            </a:r>
            <a:endParaRPr lang="ko-KR" altLang="en-US" sz="1000" dirty="0"/>
          </a:p>
        </p:txBody>
      </p:sp>
      <p:sp>
        <p:nvSpPr>
          <p:cNvPr id="29" name="오른쪽 화살표 28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9829" y="5458861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45022" y="5525726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087988" y="2357480"/>
            <a:ext cx="840600" cy="36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443" y="3659848"/>
            <a:ext cx="5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일별 매출현황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일매출현황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0201" y="2382510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13" name="오른쪽 화살표 12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50314" y="3094734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641331" y="3095338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40459" y="3094733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95000" y="309473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6597" y="309473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19354" y="309473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52735" y="3094731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850314" y="3731318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641331" y="373192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40459" y="3731317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95000" y="373131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46597" y="373131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19354" y="373131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2735" y="3731315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14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1850314" y="4386377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15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2641331" y="438698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459" y="438637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17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95000" y="438637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18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46597" y="4386374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19354" y="4386374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52735" y="4386374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850314" y="5034288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22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641331" y="503489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0459" y="5034287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95000" y="503428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46597" y="503428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019354" y="503428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27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52735" y="5034285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894301" y="236317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087988" y="2357480"/>
            <a:ext cx="840600" cy="36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86089" y="5651404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29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677106" y="5652008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76234" y="5651403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31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30775" y="5651402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182372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055129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6888510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886089" y="2703879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88922" y="2692985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99990" y="2710176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349526" y="2692985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229954" y="2710373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92428" y="2713454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96788" y="2713902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</p:spTree>
    <p:extLst>
      <p:ext uri="{BB962C8B-B14F-4D97-AF65-F5344CB8AC3E}">
        <p14:creationId xmlns:p14="http://schemas.microsoft.com/office/powerpoint/2010/main" val="6484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3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물품관리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3501008"/>
            <a:ext cx="1152128" cy="13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516217" y="3501008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판매항목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861048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16217" y="5300038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96407" y="3464179"/>
            <a:ext cx="1152128" cy="13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20544" y="3464179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3420544" y="5310431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 가격 순서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614609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19525" y="3830753"/>
            <a:ext cx="497832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16858" y="3830753"/>
            <a:ext cx="509449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9392" y="2641293"/>
            <a:ext cx="156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카테고리 선택 시 표시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95230" y="2920400"/>
            <a:ext cx="1176704" cy="36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>
            <a:off x="2396174" y="2760637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199366" y="5311814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6974" y="335642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78592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357" y="278035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7174" y="278035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95366" y="278035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23558" y="278035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158" y="2928934"/>
            <a:ext cx="15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974" y="350043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프로젝트 주제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개발환경</a:t>
            </a: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95166" y="335642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923358" y="335642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651550" y="335642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95166" y="3500438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요구사항명세</a:t>
            </a:r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업무일정표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USE-CASE</a:t>
            </a:r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23358" y="350043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b="1" spc="-150" dirty="0" smtClean="0"/>
              <a:t>데이터베이스 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UI</a:t>
            </a:r>
            <a:r>
              <a:rPr lang="ko-KR" altLang="en-US" sz="1200" b="1" spc="-150" dirty="0" smtClean="0"/>
              <a:t>설계</a:t>
            </a:r>
            <a:r>
              <a:rPr lang="en-US" altLang="ko-KR" sz="1200" b="1" spc="-150" dirty="0" smtClean="0"/>
              <a:t>(</a:t>
            </a:r>
            <a:r>
              <a:rPr lang="ko-KR" altLang="en-US" sz="1200" b="1" spc="-150" dirty="0" err="1" smtClean="0"/>
              <a:t>프로토타입</a:t>
            </a:r>
            <a:r>
              <a:rPr lang="en-US" altLang="ko-KR" sz="1200" b="1" spc="-150" dirty="0" smtClean="0"/>
              <a:t>)</a:t>
            </a:r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671315" y="405883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UI</a:t>
            </a:r>
            <a:r>
              <a:rPr lang="ko-KR" altLang="en-US" sz="1200" b="1" spc="-150" dirty="0" err="1" smtClean="0"/>
              <a:t>구현및</a:t>
            </a:r>
            <a:r>
              <a:rPr lang="ko-KR" altLang="en-US" sz="1200" b="1" spc="-150" dirty="0" smtClean="0"/>
              <a:t> 기능구현</a:t>
            </a: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00232" y="29289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설계준비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3306" y="292893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3518" y="29243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287214" y="278149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15206" y="335756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7234971" y="40599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어려웠던 점</a:t>
            </a:r>
            <a:endParaRPr lang="en-US" altLang="ko-KR" sz="1200" b="1" spc="-1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2928934"/>
            <a:ext cx="151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마치고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영수증관리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상세내역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날짜선택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540742"/>
            <a:ext cx="1621391" cy="1688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79992" y="5314850"/>
            <a:ext cx="973319" cy="14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영수증 출력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87883" y="3442769"/>
            <a:ext cx="871949" cy="16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2021/01/01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결제금액    </a:t>
            </a:r>
            <a:r>
              <a:rPr lang="ko-KR" altLang="en-US" sz="1000" dirty="0" err="1" smtClean="0"/>
              <a:t>결제시간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85787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24000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45000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59832" y="3830753"/>
            <a:ext cx="76647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00:00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07:00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08:00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09:00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9392" y="2641293"/>
            <a:ext cx="156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선택 시 표시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95230" y="2920400"/>
            <a:ext cx="1176704" cy="36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>
            <a:off x="2396174" y="2760637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4994765"/>
            <a:ext cx="1621391" cy="257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결제금액 </a:t>
            </a:r>
            <a:r>
              <a:rPr lang="en-US" altLang="ko-KR" sz="1000" dirty="0" smtClean="0">
                <a:solidFill>
                  <a:schemeClr val="tx1"/>
                </a:solidFill>
              </a:rPr>
              <a:t>: 28000(Card)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8753" y="4449709"/>
            <a:ext cx="58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표시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621815" y="4343457"/>
            <a:ext cx="1670265" cy="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1643436" y="3276986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7152" y="3190873"/>
            <a:ext cx="61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시 날짜 선택창 팝업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92079" y="3532875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구매내역    </a:t>
            </a:r>
            <a:r>
              <a:rPr lang="ko-KR" altLang="en-US" sz="800" dirty="0" err="1" smtClean="0"/>
              <a:t>구매횟수</a:t>
            </a:r>
            <a:r>
              <a:rPr lang="ko-KR" altLang="en-US" sz="800" dirty="0" smtClean="0"/>
              <a:t>    가격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5292079" y="3713895"/>
            <a:ext cx="648073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40153" y="3713895"/>
            <a:ext cx="360040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295766" y="3713895"/>
            <a:ext cx="617703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34987" y="5324271"/>
            <a:ext cx="578482" cy="13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반품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6373784" y="5008471"/>
            <a:ext cx="430464" cy="22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792596" y="5138411"/>
            <a:ext cx="748270" cy="6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6665" y="4921906"/>
            <a:ext cx="116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결제방법 </a:t>
            </a:r>
            <a:r>
              <a:rPr lang="en-US" altLang="ko-KR" sz="1000" dirty="0" smtClean="0"/>
              <a:t>(card, </a:t>
            </a:r>
            <a:r>
              <a:rPr lang="ko-KR" altLang="en-US" sz="1000" dirty="0" smtClean="0"/>
              <a:t>현금결제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096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테이블관리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07704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649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53198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87120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Table1</a:t>
            </a:r>
          </a:p>
          <a:p>
            <a:pPr algn="ctr"/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13000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 00:30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15816" y="286616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478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066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2489" y="285032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47664" y="368472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15816" y="367967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6478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066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82489" y="366383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47664" y="449493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15816" y="448988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478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3066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682489" y="447404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25525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112622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00306" y="5295365"/>
            <a:ext cx="76725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5250105"/>
            <a:ext cx="73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35896" y="5373216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64783" y="5220492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6443" y="3659848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1636" y="3726713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546" y="5704633"/>
            <a:ext cx="116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테이블 </a:t>
            </a:r>
            <a:r>
              <a:rPr lang="en-US" altLang="ko-KR" sz="1000" dirty="0" smtClean="0"/>
              <a:t>15</a:t>
            </a:r>
            <a:r>
              <a:rPr lang="ko-KR" altLang="en-US" sz="1000" dirty="0" smtClean="0"/>
              <a:t>개 이상 </a:t>
            </a:r>
            <a:r>
              <a:rPr lang="ko-KR" altLang="en-US" sz="1000" dirty="0" err="1" smtClean="0"/>
              <a:t>추가시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다음페이지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471666" y="5827744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8919" y="6064878"/>
            <a:ext cx="116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 사용중인 테이블 </a:t>
            </a:r>
            <a:r>
              <a:rPr lang="ko-KR" altLang="en-US" sz="1000" dirty="0" err="1" smtClean="0"/>
              <a:t>삭제시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경고창표시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63675" y="5173485"/>
            <a:ext cx="2061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테이블이동</a:t>
            </a:r>
            <a:r>
              <a:rPr lang="ko-KR" altLang="en-US" sz="1000" dirty="0" smtClean="0"/>
              <a:t> 버튼 선택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이동할 테이블을 선택하세요</a:t>
            </a:r>
            <a:r>
              <a:rPr lang="en-US" altLang="ko-KR" sz="1000" dirty="0" smtClean="0"/>
              <a:t>‘ </a:t>
            </a:r>
            <a:r>
              <a:rPr lang="ko-KR" altLang="en-US" sz="1000" dirty="0" smtClean="0"/>
              <a:t>팝업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이동할 테이블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색상변경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변경할 테이블을 선택하세요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창 팝업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변경할 테이블 선택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정말로 이동하시겠습니까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창 팝업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2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328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데이터베이스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(ERD)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22" y="1555070"/>
            <a:ext cx="8582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클래스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714348" y="1285860"/>
            <a:ext cx="2928958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200024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1.MainController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2357430"/>
            <a:ext cx="7000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►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setStudyService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StudyService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studyService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서비스 객체 주입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this.studyService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studyService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("/main")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►</a:t>
            </a:r>
            <a:r>
              <a:rPr lang="en-US" altLang="ko-KR" dirty="0" smtClean="0"/>
              <a:t>public String </a:t>
            </a:r>
            <a:r>
              <a:rPr lang="en-US" altLang="ko-KR" dirty="0" err="1" smtClean="0"/>
              <a:t>mainPage</a:t>
            </a:r>
            <a:r>
              <a:rPr lang="en-US" altLang="ko-KR" dirty="0" smtClean="0"/>
              <a:t>(Model </a:t>
            </a:r>
            <a:r>
              <a:rPr lang="en-US" altLang="ko-KR" dirty="0" err="1" smtClean="0"/>
              <a:t>model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페이지를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-&gt;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리스트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studyService</a:t>
            </a:r>
            <a:r>
              <a:rPr lang="ko-KR" altLang="en-US" dirty="0" smtClean="0"/>
              <a:t>에서 스터디 리스트를 받아와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model</a:t>
            </a:r>
            <a:r>
              <a:rPr lang="ko-KR" altLang="en-US" dirty="0" smtClean="0"/>
              <a:t>에 추가</a:t>
            </a:r>
          </a:p>
          <a:p>
            <a:pPr fontAlgn="base"/>
            <a:r>
              <a:rPr lang="en-US" altLang="ko-KR" dirty="0" smtClean="0"/>
              <a:t>  -&gt;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소식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studyService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memberId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즐겨찾기에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추가된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소식</a:t>
            </a:r>
            <a:r>
              <a:rPr lang="en-US" altLang="ko-KR" dirty="0" smtClean="0"/>
              <a:t>(Post)</a:t>
            </a:r>
            <a:r>
              <a:rPr lang="ko-KR" altLang="en-US" dirty="0" smtClean="0"/>
              <a:t>을 받아와서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추가</a:t>
            </a:r>
          </a:p>
          <a:p>
            <a:pPr fontAlgn="base"/>
            <a:r>
              <a:rPr lang="en-US" altLang="ko-KR" dirty="0" smtClean="0"/>
              <a:t>  -&gt;</a:t>
            </a:r>
            <a:r>
              <a:rPr lang="ko-KR" altLang="en-US" dirty="0" smtClean="0"/>
              <a:t>인기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studyService</a:t>
            </a:r>
            <a:r>
              <a:rPr lang="ko-KR" altLang="en-US" dirty="0" smtClean="0"/>
              <a:t>에서 인기 스터디 리스트를 받아와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추가</a:t>
            </a:r>
          </a:p>
          <a:p>
            <a:pPr fontAlgn="base"/>
            <a:r>
              <a:rPr lang="en-US" altLang="ko-KR" dirty="0" smtClean="0"/>
              <a:t>  -&gt; return "main"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클래스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714348" y="1285860"/>
            <a:ext cx="2928958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200024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en-US" dirty="0" smtClean="0"/>
              <a:t> </a:t>
            </a:r>
            <a:r>
              <a:rPr lang="en-US" dirty="0" err="1" smtClean="0"/>
              <a:t>StudyServiceImpl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2357430"/>
            <a:ext cx="700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►public void </a:t>
            </a:r>
            <a:r>
              <a:rPr lang="en-US" dirty="0" err="1" smtClean="0"/>
              <a:t>setStudyDao</a:t>
            </a:r>
            <a:r>
              <a:rPr lang="en-US" dirty="0" smtClean="0"/>
              <a:t>(</a:t>
            </a:r>
            <a:r>
              <a:rPr lang="en-US" dirty="0" err="1" smtClean="0"/>
              <a:t>StudyDao</a:t>
            </a:r>
            <a:r>
              <a:rPr lang="en-US" dirty="0" smtClean="0"/>
              <a:t> </a:t>
            </a:r>
            <a:r>
              <a:rPr lang="en-US" dirty="0" err="1" smtClean="0"/>
              <a:t>studyDao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err="1" smtClean="0"/>
              <a:t>studyDao</a:t>
            </a:r>
            <a:r>
              <a:rPr lang="ko-KR" altLang="en-US" dirty="0" smtClean="0"/>
              <a:t>객체 주입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err="1" smtClean="0"/>
              <a:t>this.studyDao</a:t>
            </a:r>
            <a:r>
              <a:rPr lang="en-US" dirty="0" smtClean="0"/>
              <a:t> = </a:t>
            </a:r>
            <a:r>
              <a:rPr lang="en-US" dirty="0" err="1" smtClean="0"/>
              <a:t>studyDao</a:t>
            </a:r>
            <a:endParaRPr lang="en-US" dirty="0" smtClean="0"/>
          </a:p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getStudyListById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smtClean="0"/>
              <a:t>member id </a:t>
            </a:r>
            <a:r>
              <a:rPr lang="ko-KR" altLang="en-US" dirty="0" smtClean="0"/>
              <a:t>값으로 가입되어 있는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smtClean="0"/>
              <a:t>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return </a:t>
            </a:r>
            <a:r>
              <a:rPr lang="en-US" dirty="0" err="1" smtClean="0"/>
              <a:t>studyDao.getStudyListById</a:t>
            </a:r>
            <a:r>
              <a:rPr lang="en-US" dirty="0" smtClean="0"/>
              <a:t>(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getOpStudyListById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smtClean="0"/>
              <a:t>member id </a:t>
            </a:r>
            <a:r>
              <a:rPr lang="ko-KR" altLang="en-US" dirty="0" smtClean="0"/>
              <a:t>값으로 개설되어 있는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smtClean="0"/>
              <a:t>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return </a:t>
            </a:r>
            <a:r>
              <a:rPr lang="en-US" dirty="0" err="1" smtClean="0"/>
              <a:t>studyDao.getOpStudyListById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getStudyList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smtClean="0"/>
              <a:t>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return </a:t>
            </a:r>
            <a:r>
              <a:rPr lang="en-US" dirty="0" err="1" smtClean="0"/>
              <a:t>studyDao.getStudyList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클래스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714348" y="1285860"/>
            <a:ext cx="2928958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2786058"/>
            <a:ext cx="6429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getTopStudyList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err="1" smtClean="0"/>
              <a:t>인기순으로</a:t>
            </a:r>
            <a:r>
              <a:rPr lang="ko-KR" altLang="en-US" dirty="0" smtClean="0"/>
              <a:t> 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-&gt; </a:t>
            </a:r>
            <a:r>
              <a:rPr lang="en-US" dirty="0" err="1" smtClean="0"/>
              <a:t>studyDao.updateStudyScore</a:t>
            </a:r>
            <a:r>
              <a:rPr 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스터디의</a:t>
            </a:r>
            <a:r>
              <a:rPr lang="ko-KR" altLang="en-US" dirty="0" smtClean="0"/>
              <a:t> </a:t>
            </a:r>
            <a:r>
              <a:rPr lang="en-US" dirty="0" smtClean="0"/>
              <a:t>score </a:t>
            </a:r>
            <a:r>
              <a:rPr lang="ko-KR" altLang="en-US" dirty="0" smtClean="0"/>
              <a:t>내용을 갱신 후 </a:t>
            </a:r>
            <a:r>
              <a:rPr lang="ko-KR" altLang="en-US" dirty="0" err="1" smtClean="0"/>
              <a:t>스터디를</a:t>
            </a:r>
            <a:r>
              <a:rPr lang="ko-KR" altLang="en-US" dirty="0" smtClean="0"/>
              <a:t> </a:t>
            </a:r>
            <a:r>
              <a:rPr lang="en-US" dirty="0" smtClean="0"/>
              <a:t>score </a:t>
            </a:r>
            <a:r>
              <a:rPr lang="ko-KR" altLang="en-US" dirty="0" err="1" smtClean="0"/>
              <a:t>순으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로 출력</a:t>
            </a:r>
          </a:p>
          <a:p>
            <a:pPr fontAlgn="base"/>
            <a:r>
              <a:rPr lang="ko-KR" altLang="en-US" dirty="0" smtClean="0"/>
              <a:t>►</a:t>
            </a:r>
            <a:r>
              <a:rPr lang="en-US" dirty="0" smtClean="0"/>
              <a:t>public List&lt;Post&gt; </a:t>
            </a:r>
            <a:r>
              <a:rPr lang="en-US" dirty="0" err="1" smtClean="0"/>
              <a:t>getRecentPost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내 </a:t>
            </a:r>
            <a:r>
              <a:rPr lang="ko-KR" altLang="en-US" dirty="0" err="1" smtClean="0"/>
              <a:t>스터디에</a:t>
            </a:r>
            <a:r>
              <a:rPr lang="ko-KR" altLang="en-US" dirty="0" smtClean="0"/>
              <a:t> 게시된 글의 리스트를 반환하는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err="1" smtClean="0"/>
              <a:t>메서드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DB</a:t>
            </a:r>
            <a:r>
              <a:rPr lang="ko-KR" altLang="en-US" dirty="0" smtClean="0"/>
              <a:t>쿼리로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207167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en-US" dirty="0" smtClean="0"/>
              <a:t> </a:t>
            </a:r>
            <a:r>
              <a:rPr lang="en-US" dirty="0" err="1" smtClean="0"/>
              <a:t>StudyServiceImpl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</a:rPr>
              <a:t>구현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3000396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286124"/>
            <a:ext cx="71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UI</a:t>
            </a:r>
            <a:r>
              <a:rPr lang="ko-KR" altLang="en-US" dirty="0" smtClean="0">
                <a:solidFill>
                  <a:schemeClr val="bg1"/>
                </a:solidFill>
              </a:rPr>
              <a:t>구현 및 기능구현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QA</a:t>
            </a:r>
            <a:r>
              <a:rPr lang="ko-KR" altLang="en-US" dirty="0" smtClean="0">
                <a:solidFill>
                  <a:schemeClr val="bg1"/>
                </a:solidFill>
              </a:rPr>
              <a:t>테스트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155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QA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2214554"/>
          <a:ext cx="81280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네이버아이디</a:t>
                      </a:r>
                      <a:r>
                        <a:rPr lang="ko-KR" altLang="en-US" sz="1400" dirty="0" smtClean="0"/>
                        <a:t> 로그인 연동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스터디최근소식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즐겨찾기에</a:t>
                      </a:r>
                      <a:r>
                        <a:rPr lang="ko-KR" altLang="en-US" sz="1400" dirty="0" smtClean="0"/>
                        <a:t> 추가된 </a:t>
                      </a:r>
                      <a:r>
                        <a:rPr lang="ko-KR" altLang="en-US" sz="1400" dirty="0" err="1" smtClean="0"/>
                        <a:t>스터디의</a:t>
                      </a:r>
                      <a:r>
                        <a:rPr lang="ko-KR" altLang="en-US" sz="1400" dirty="0" smtClean="0"/>
                        <a:t> 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일정 </a:t>
                      </a:r>
                      <a:r>
                        <a:rPr lang="ko-KR" altLang="en-US" sz="1400" dirty="0" err="1" smtClean="0"/>
                        <a:t>포스팅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인기스터디리스트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스터디리스트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점수별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인기스터디리스트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포스팅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스터디검색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스터디만들기</a:t>
                      </a:r>
                      <a:r>
                        <a:rPr lang="ko-KR" altLang="en-US" sz="1400" dirty="0" smtClean="0"/>
                        <a:t> 에러처리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내용이 </a:t>
                      </a:r>
                      <a:r>
                        <a:rPr lang="ko-KR" altLang="en-US" sz="1400" dirty="0" err="1" smtClean="0"/>
                        <a:t>없을시</a:t>
                      </a:r>
                      <a:r>
                        <a:rPr lang="ko-KR" altLang="en-US" sz="1400" dirty="0" smtClean="0"/>
                        <a:t> 에러메시지 발생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마이스터디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즐겨찾기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즐겨찾기</a:t>
                      </a:r>
                      <a:r>
                        <a:rPr lang="ko-KR" altLang="en-US" sz="1400" dirty="0" smtClean="0"/>
                        <a:t> 버튼을 클릭 시 </a:t>
                      </a:r>
                      <a:r>
                        <a:rPr lang="ko-KR" altLang="en-US" sz="1400" dirty="0" err="1" smtClean="0"/>
                        <a:t>즐겨찾기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마이스터디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룸페이지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타이틀 클릭 시 </a:t>
                      </a:r>
                      <a:r>
                        <a:rPr lang="ko-KR" altLang="en-US" sz="1400" dirty="0" err="1" smtClean="0"/>
                        <a:t>룸페이지로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공지게시판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일정게시판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포스팅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1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QA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0034" y="1643050"/>
          <a:ext cx="81280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</a:t>
                      </a:r>
                      <a:r>
                        <a:rPr lang="ko-KR" altLang="en-US" sz="1400" baseline="0" dirty="0" smtClean="0"/>
                        <a:t> 글쓰기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글쓰기 에러처리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목록이동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목록이동에 에러발생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글쓰기 에러처리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     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처리완료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추가 및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 글쓰기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에러처리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목록이동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운영자만 글쓰기 버튼 활성화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목록이동에 에러발생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글쓰기 에러처리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     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처리완료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문제없음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추가 및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스터디일정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 추가 기능에러처리 및 캘린더에 추가된 일정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</a:rPr>
              <a:t>마치고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3000396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28612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어려웠던 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 개요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2786082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071810"/>
            <a:ext cx="71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프로젝트 주제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개발환경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역할분담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5941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프로젝트 개발 과정 중 어려웠던 점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2333058" cy="1643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오각형 12"/>
          <p:cNvSpPr/>
          <p:nvPr/>
        </p:nvSpPr>
        <p:spPr>
          <a:xfrm>
            <a:off x="3214678" y="1714488"/>
            <a:ext cx="4929222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u"/>
            </a:pPr>
            <a:r>
              <a:rPr lang="ko-KR" altLang="en-US" b="1" dirty="0" smtClean="0"/>
              <a:t> 통일성 있고 완성된 설계의 어려움</a:t>
            </a:r>
            <a:endParaRPr lang="en-US" altLang="ko-KR" b="1" dirty="0" smtClean="0"/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3214678" y="2285992"/>
            <a:ext cx="5000660" cy="121444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팀원 개개인이 기능별로 설계를 하고 이를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통합하는 과정에서 엇갈린 설계로 인한 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려움이</a:t>
            </a:r>
            <a:r>
              <a:rPr lang="ko-KR" altLang="en-US" sz="1600" dirty="0" smtClean="0"/>
              <a:t> 있었다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5" name="오각형 14"/>
          <p:cNvSpPr/>
          <p:nvPr/>
        </p:nvSpPr>
        <p:spPr>
          <a:xfrm>
            <a:off x="642910" y="3857628"/>
            <a:ext cx="4929222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u"/>
            </a:pPr>
            <a:r>
              <a:rPr lang="ko-KR" altLang="en-US" b="1" dirty="0" smtClean="0"/>
              <a:t> 프로젝트 통합의 어려움</a:t>
            </a:r>
            <a:endParaRPr lang="en-US" altLang="ko-KR" b="1" dirty="0" smtClean="0"/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642910" y="4429132"/>
            <a:ext cx="8072494" cy="192882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처음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으로 통합하는 과정에서 생긴 </a:t>
            </a:r>
            <a:r>
              <a:rPr lang="en-US" altLang="ko-KR" sz="1600" dirty="0" smtClean="0"/>
              <a:t>conflict</a:t>
            </a:r>
            <a:r>
              <a:rPr lang="ko-KR" altLang="en-US" sz="1600" dirty="0" smtClean="0"/>
              <a:t>를 처리하는 데 까다로웠다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을 활용하는 방법이 생소하여 실수로 프로젝트가 날라가는 등의 문제들이 발생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이를 해결하기위해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이외에도 백업의 필요성을 </a:t>
            </a:r>
            <a:r>
              <a:rPr lang="ko-KR" altLang="en-US" sz="1600" dirty="0" err="1" smtClean="0"/>
              <a:t>느꼇다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필요한 기능들이 필요한 시기에 적절히 완성되지 않아 테스트 하기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위해서 다른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사람이 기능을 완성하기를 기다려야 하는 번거로움이 생겼다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프로젝트 주제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364" y="1857364"/>
            <a:ext cx="5291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프로젝트 명 </a:t>
            </a:r>
            <a:r>
              <a:rPr lang="en-US" altLang="ko-KR" sz="2400" dirty="0" smtClean="0">
                <a:solidFill>
                  <a:schemeClr val="accent4"/>
                </a:solidFill>
              </a:rPr>
              <a:t>: POS MACHINE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프로젝트 소개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4"/>
                </a:solidFill>
              </a:rPr>
              <a:t>   </a:t>
            </a:r>
            <a:r>
              <a:rPr lang="en-US" altLang="ko-KR" dirty="0" smtClean="0">
                <a:solidFill>
                  <a:schemeClr val="accent4"/>
                </a:solidFill>
              </a:rPr>
              <a:t>- JAVA SWING </a:t>
            </a:r>
            <a:r>
              <a:rPr lang="ko-KR" altLang="en-US" dirty="0" smtClean="0">
                <a:solidFill>
                  <a:schemeClr val="accent4"/>
                </a:solidFill>
              </a:rPr>
              <a:t>을 활용한 </a:t>
            </a:r>
            <a:r>
              <a:rPr lang="en-US" altLang="ko-KR" dirty="0" smtClean="0">
                <a:solidFill>
                  <a:schemeClr val="accent4"/>
                </a:solidFill>
              </a:rPr>
              <a:t>POS MACHINE </a:t>
            </a:r>
            <a:r>
              <a:rPr lang="ko-KR" altLang="en-US" dirty="0" smtClean="0">
                <a:solidFill>
                  <a:schemeClr val="accent4"/>
                </a:solidFill>
              </a:rPr>
              <a:t>개발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프로젝트 목적</a:t>
            </a:r>
            <a:r>
              <a:rPr lang="en-US" altLang="ko-KR" dirty="0" smtClean="0">
                <a:solidFill>
                  <a:schemeClr val="accent4"/>
                </a:solidFill>
              </a:rPr>
              <a:t/>
            </a:r>
            <a:br>
              <a:rPr lang="en-US" altLang="ko-KR" dirty="0" smtClean="0">
                <a:solidFill>
                  <a:schemeClr val="accent4"/>
                </a:solidFill>
              </a:rPr>
            </a:br>
            <a:r>
              <a:rPr lang="en-US" altLang="ko-KR" dirty="0" smtClean="0">
                <a:solidFill>
                  <a:schemeClr val="accent4"/>
                </a:solidFill>
              </a:rPr>
              <a:t>   - JAVA </a:t>
            </a:r>
            <a:r>
              <a:rPr lang="ko-KR" altLang="en-US" dirty="0" smtClean="0">
                <a:solidFill>
                  <a:schemeClr val="accent4"/>
                </a:solidFill>
              </a:rPr>
              <a:t>언어와 디자인 패턴에 대한 이해도 향상</a:t>
            </a:r>
            <a:endParaRPr lang="en-US" altLang="ko-KR" dirty="0" smtClean="0">
              <a:solidFill>
                <a:schemeClr val="accent4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07584"/>
            <a:ext cx="2106601" cy="1709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005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개발환경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991" y="2580579"/>
            <a:ext cx="12494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938837"/>
            <a:ext cx="700082" cy="12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1502"/>
              </p:ext>
            </p:extLst>
          </p:nvPr>
        </p:nvGraphicFramePr>
        <p:xfrm>
          <a:off x="2699792" y="4725144"/>
          <a:ext cx="4000532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DB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eclipse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1.8.0v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12.2.0.1v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4.11.0v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64" y="2243137"/>
            <a:ext cx="1624108" cy="979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005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역할분담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2"/>
            <a:ext cx="2107223" cy="2107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오각형 15"/>
          <p:cNvSpPr/>
          <p:nvPr/>
        </p:nvSpPr>
        <p:spPr>
          <a:xfrm>
            <a:off x="2143108" y="3429000"/>
            <a:ext cx="5286412" cy="107157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50800" dist="50800" dir="5220000" sx="102000" sy="102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 smtClean="0">
              <a:latin typeface="MD솔체" pitchFamily="18" charset="-127"/>
              <a:ea typeface="MD솔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4348" y="3357562"/>
            <a:ext cx="1213338" cy="386862"/>
          </a:xfrm>
          <a:prstGeom prst="roundRect">
            <a:avLst/>
          </a:prstGeom>
          <a:solidFill>
            <a:srgbClr val="EAB200"/>
          </a:solidFill>
          <a:ln>
            <a:noFill/>
          </a:ln>
          <a:effectLst>
            <a:outerShdw blurRad="50800" dist="50800" dir="5400000" sx="97000" sy="97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4348" y="6072206"/>
            <a:ext cx="1213338" cy="386862"/>
          </a:xfrm>
          <a:prstGeom prst="roundRect">
            <a:avLst/>
          </a:prstGeom>
          <a:solidFill>
            <a:srgbClr val="EAB200"/>
          </a:solidFill>
          <a:ln>
            <a:noFill/>
          </a:ln>
          <a:effectLst>
            <a:outerShdw blurRad="50800" dist="50800" dir="5400000" sx="97000" sy="97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류지용</a:t>
            </a:r>
            <a:endParaRPr lang="ko-KR" altLang="en-US" dirty="0"/>
          </a:p>
        </p:txBody>
      </p:sp>
      <p:sp>
        <p:nvSpPr>
          <p:cNvPr id="19" name="오각형 18"/>
          <p:cNvSpPr/>
          <p:nvPr/>
        </p:nvSpPr>
        <p:spPr>
          <a:xfrm rot="10800000">
            <a:off x="2500298" y="1500173"/>
            <a:ext cx="6215106" cy="1285884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50800" dist="50800" dir="5220000" sx="102000" sy="102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 smtClean="0">
              <a:latin typeface="MD솔체" pitchFamily="18" charset="-127"/>
              <a:ea typeface="MD솔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0958" y="4714884"/>
            <a:ext cx="1213338" cy="386862"/>
          </a:xfrm>
          <a:prstGeom prst="roundRect">
            <a:avLst/>
          </a:prstGeom>
          <a:solidFill>
            <a:srgbClr val="EAB200"/>
          </a:solidFill>
          <a:ln>
            <a:noFill/>
          </a:ln>
          <a:effectLst>
            <a:outerShdw blurRad="50800" dist="50800" dir="5400000" sx="97000" sy="97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이민형</a:t>
            </a:r>
            <a:endParaRPr lang="ko-KR" altLang="en-US" dirty="0"/>
          </a:p>
        </p:txBody>
      </p:sp>
      <p:sp>
        <p:nvSpPr>
          <p:cNvPr id="22" name="오각형 21"/>
          <p:cNvSpPr/>
          <p:nvPr/>
        </p:nvSpPr>
        <p:spPr>
          <a:xfrm rot="10800000">
            <a:off x="2357422" y="5143512"/>
            <a:ext cx="6095298" cy="125952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50800" dist="50800" dir="5220000" sx="102000" sy="102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 smtClean="0">
              <a:latin typeface="MD솔체" pitchFamily="18" charset="-127"/>
              <a:ea typeface="MD솔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설계준비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2786082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286124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요구사항 명세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업무일정표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3583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요구사항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71538" y="2000240"/>
          <a:ext cx="7215238" cy="403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화면명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요구사항명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요구사항내용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진행사항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우측메뉴바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우측 상단 버튼 클릭 시 메뉴가 펼쳐진다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스터디리스트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내스터디</a:t>
                      </a:r>
                      <a:r>
                        <a:rPr lang="ko-KR" altLang="en-US" sz="1200" dirty="0" smtClean="0"/>
                        <a:t> 버튼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2019-07-08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3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메인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스터디</a:t>
                      </a:r>
                      <a:r>
                        <a:rPr lang="ko-KR" altLang="en-US" sz="1200" dirty="0" smtClean="0"/>
                        <a:t> 리스트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최근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개설된 </a:t>
                      </a:r>
                      <a:r>
                        <a:rPr lang="ko-KR" altLang="en-US" sz="1200" baseline="0" dirty="0" err="1" smtClean="0"/>
                        <a:t>스터디</a:t>
                      </a:r>
                      <a:r>
                        <a:rPr lang="ko-KR" altLang="en-US" sz="1200" baseline="0" dirty="0" smtClean="0"/>
                        <a:t> 리스트 </a:t>
                      </a:r>
                      <a:r>
                        <a:rPr lang="en-US" altLang="ko-KR" sz="1200" baseline="0" dirty="0" smtClean="0"/>
                        <a:t>10</a:t>
                      </a:r>
                      <a:r>
                        <a:rPr lang="ko-KR" altLang="en-US" sz="1200" baseline="0" dirty="0" smtClean="0"/>
                        <a:t>개 게시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 err="1" smtClean="0"/>
                        <a:t>스터디</a:t>
                      </a:r>
                      <a:r>
                        <a:rPr lang="ko-KR" altLang="en-US" sz="1200" baseline="0" dirty="0" smtClean="0"/>
                        <a:t> 리스트에는 </a:t>
                      </a:r>
                      <a:r>
                        <a:rPr lang="ko-KR" altLang="en-US" sz="1200" baseline="0" dirty="0" err="1" smtClean="0"/>
                        <a:t>스터디명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가입자수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간단소개글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개설일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스터디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별점</a:t>
                      </a:r>
                      <a:r>
                        <a:rPr lang="ko-KR" altLang="en-US" sz="1200" baseline="0" dirty="0" smtClean="0"/>
                        <a:t> 게시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 err="1" smtClean="0"/>
                        <a:t>스터디</a:t>
                      </a:r>
                      <a:r>
                        <a:rPr lang="ko-KR" altLang="en-US" sz="1200" dirty="0" smtClean="0"/>
                        <a:t> 사진이 있다면 사진 게시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없다면 </a:t>
                      </a:r>
                      <a:r>
                        <a:rPr lang="en-US" altLang="ko-KR" sz="1200" dirty="0" smtClean="0"/>
                        <a:t>Default</a:t>
                      </a:r>
                      <a:r>
                        <a:rPr lang="ko-KR" altLang="en-US" sz="1200" dirty="0" smtClean="0"/>
                        <a:t>사진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2019-07-08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</a:t>
                      </a:r>
                      <a:r>
                        <a:rPr lang="ko-KR" altLang="en-US" sz="1200" dirty="0" err="1" smtClean="0"/>
                        <a:t>스터디</a:t>
                      </a:r>
                      <a:r>
                        <a:rPr lang="ko-KR" altLang="en-US" sz="1200" dirty="0" smtClean="0"/>
                        <a:t> 소식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가장 최근에 게시된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스터디</a:t>
                      </a:r>
                      <a:r>
                        <a:rPr lang="ko-KR" altLang="en-US" sz="1200" baseline="0" dirty="0" smtClean="0"/>
                        <a:t> 글 </a:t>
                      </a:r>
                      <a:r>
                        <a:rPr lang="en-US" altLang="ko-KR" sz="1200" baseline="0" dirty="0" smtClean="0"/>
                        <a:t>10</a:t>
                      </a:r>
                      <a:r>
                        <a:rPr lang="ko-KR" altLang="en-US" sz="1200" baseline="0" dirty="0" smtClean="0"/>
                        <a:t>개 게시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 err="1" smtClean="0"/>
                        <a:t>스터디</a:t>
                      </a:r>
                      <a:r>
                        <a:rPr lang="ko-KR" altLang="en-US" sz="1200" baseline="0" dirty="0" smtClean="0"/>
                        <a:t> 글은 일정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게시판글</a:t>
                      </a:r>
                      <a:r>
                        <a:rPr lang="ko-KR" altLang="en-US" sz="1200" baseline="0" dirty="0" smtClean="0"/>
                        <a:t> 으로 구성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2019-07-08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인기스터디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가장 </a:t>
                      </a:r>
                      <a:r>
                        <a:rPr lang="ko-KR" altLang="en-US" sz="1200" baseline="0" dirty="0" err="1" smtClean="0"/>
                        <a:t>인기있는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스터디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개 게시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가입자수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즐겨찾기수로</a:t>
                      </a:r>
                      <a:r>
                        <a:rPr lang="ko-KR" altLang="en-US" sz="1200" baseline="0" dirty="0" smtClean="0"/>
                        <a:t> 변별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2019-07-08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업무일정표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71538" y="2357430"/>
            <a:ext cx="7498998" cy="1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071538" y="2777305"/>
            <a:ext cx="7498998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071538" y="3204345"/>
            <a:ext cx="7498998" cy="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071538" y="3632973"/>
            <a:ext cx="7498998" cy="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071538" y="4061601"/>
            <a:ext cx="7498998" cy="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71538" y="4498982"/>
            <a:ext cx="7498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736260" y="4214024"/>
            <a:ext cx="4428362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2729812" y="4178361"/>
            <a:ext cx="4428362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548379" y="4214024"/>
            <a:ext cx="4428362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6356752" y="4185659"/>
            <a:ext cx="4428362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-212745" y="4214024"/>
            <a:ext cx="442836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1721188" y="4201982"/>
            <a:ext cx="442836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3644100" y="4214024"/>
            <a:ext cx="442836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433843" y="4185659"/>
            <a:ext cx="442836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0199" y="180321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1/01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43174" y="178592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1/10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8085" y="17916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1/17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724011" y="1784989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en-US" altLang="ko-KR" sz="1200" dirty="0" smtClean="0"/>
              <a:t>/24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643570" y="178592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1/31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565685" y="17744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2/07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40834" y="1767814"/>
            <a:ext cx="54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2/14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30297" y="1774470"/>
            <a:ext cx="53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2/21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071538" y="4927610"/>
            <a:ext cx="7498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71538" y="5357826"/>
            <a:ext cx="7488141" cy="1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071538" y="5774862"/>
            <a:ext cx="7510649" cy="1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071538" y="6210900"/>
            <a:ext cx="7510649" cy="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8376" y="255068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요구사항</a:t>
            </a:r>
            <a:r>
              <a:rPr lang="en-US" altLang="ko-KR" sz="1200" dirty="0" smtClean="0"/>
              <a:t>,</a:t>
            </a:r>
            <a:r>
              <a:rPr lang="en-US" altLang="ko-KR" sz="1200" dirty="0" smtClean="0"/>
              <a:t>DB,</a:t>
            </a:r>
          </a:p>
          <a:p>
            <a:r>
              <a:rPr lang="en-US" altLang="ko-KR" sz="1200" dirty="0" smtClean="0"/>
              <a:t>USECASE</a:t>
            </a:r>
            <a:r>
              <a:rPr lang="ko-KR" altLang="en-US" sz="1200" dirty="0" smtClean="0"/>
              <a:t>설계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2959144" y="3141659"/>
            <a:ext cx="2898740" cy="159566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998716" y="2714517"/>
            <a:ext cx="928425" cy="155948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14413" y="2285991"/>
            <a:ext cx="798441" cy="149826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00034" y="221455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UI</a:t>
            </a:r>
            <a:r>
              <a:rPr lang="ko-KR" altLang="en-US" sz="1200" dirty="0" smtClean="0"/>
              <a:t>설계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250" y="3072004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</a:t>
            </a:r>
            <a:r>
              <a:rPr lang="ko-KR" altLang="en-US" sz="1200" dirty="0" smtClean="0"/>
              <a:t>설계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946981" y="3554119"/>
            <a:ext cx="3612698" cy="14914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7220" y="14916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42705" y="14916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75678" y="14921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63373" y="15290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647626" y="3991300"/>
            <a:ext cx="912051" cy="13641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85720" y="39290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테스트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2868" y="34986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구현통합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1471</Words>
  <Application>Microsoft Office PowerPoint</Application>
  <PresentationFormat>화면 슬라이드 쇼(4:3)</PresentationFormat>
  <Paragraphs>701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HY헤드라인M</vt:lpstr>
      <vt:lpstr>MD솔체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SANGJUN SON</cp:lastModifiedBy>
  <cp:revision>181</cp:revision>
  <dcterms:created xsi:type="dcterms:W3CDTF">2016-11-03T20:47:04Z</dcterms:created>
  <dcterms:modified xsi:type="dcterms:W3CDTF">2021-01-02T09:20:03Z</dcterms:modified>
</cp:coreProperties>
</file>