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60" r:id="rId3"/>
    <p:sldId id="299" r:id="rId4"/>
    <p:sldId id="347" r:id="rId5"/>
    <p:sldId id="288" r:id="rId6"/>
    <p:sldId id="301" r:id="rId7"/>
    <p:sldId id="371" r:id="rId8"/>
    <p:sldId id="373" r:id="rId9"/>
    <p:sldId id="298" r:id="rId10"/>
    <p:sldId id="360" r:id="rId11"/>
    <p:sldId id="361" r:id="rId12"/>
    <p:sldId id="368" r:id="rId13"/>
    <p:sldId id="369" r:id="rId14"/>
    <p:sldId id="362" r:id="rId15"/>
    <p:sldId id="363" r:id="rId16"/>
    <p:sldId id="364" r:id="rId17"/>
    <p:sldId id="365" r:id="rId18"/>
    <p:sldId id="366" r:id="rId19"/>
    <p:sldId id="367" r:id="rId20"/>
    <p:sldId id="351" r:id="rId21"/>
    <p:sldId id="352" r:id="rId22"/>
    <p:sldId id="353" r:id="rId23"/>
    <p:sldId id="331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72" r:id="rId36"/>
    <p:sldId id="345" r:id="rId37"/>
    <p:sldId id="344" r:id="rId38"/>
    <p:sldId id="342" r:id="rId39"/>
    <p:sldId id="343" r:id="rId40"/>
    <p:sldId id="259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4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2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1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8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98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45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47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06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62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0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4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82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26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69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36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53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9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42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658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5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1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4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09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10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97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928802"/>
            <a:ext cx="72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 smtClean="0">
                <a:solidFill>
                  <a:schemeClr val="bg1"/>
                </a:solidFill>
              </a:rPr>
              <a:t>포스머신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 프로젝트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3504" y="5357826"/>
            <a:ext cx="478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팀원 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손상준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류지용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이민형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0298" y="107154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SLR POS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3" y="357166"/>
            <a:ext cx="4257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571736" y="2219710"/>
            <a:ext cx="3857652" cy="39455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582516" y="229793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763073" y="5666861"/>
            <a:ext cx="737489" cy="333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896" y="3675197"/>
            <a:ext cx="2376264" cy="383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635896" y="4175717"/>
            <a:ext cx="2376264" cy="405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96698" y="3692361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96698" y="4228997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02762" y="5673966"/>
            <a:ext cx="908580" cy="333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0192" y="3501008"/>
            <a:ext cx="1656184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</a:t>
            </a:r>
            <a:r>
              <a:rPr lang="en-US" altLang="ko-KR" dirty="0" smtClean="0">
                <a:solidFill>
                  <a:schemeClr val="tx1"/>
                </a:solidFill>
              </a:rPr>
              <a:t>PASSWORD</a:t>
            </a:r>
            <a:r>
              <a:rPr lang="ko-KR" altLang="en-US" dirty="0" smtClean="0">
                <a:solidFill>
                  <a:schemeClr val="tx1"/>
                </a:solidFill>
              </a:rPr>
              <a:t>확인 </a:t>
            </a:r>
            <a:r>
              <a:rPr lang="en-US" altLang="ko-KR" dirty="0" smtClean="0">
                <a:solidFill>
                  <a:schemeClr val="tx1"/>
                </a:solidFill>
              </a:rPr>
              <a:t>POPUP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3999926" y="4725144"/>
            <a:ext cx="2156250" cy="792088"/>
          </a:xfrm>
          <a:prstGeom prst="bentConnector3">
            <a:avLst>
              <a:gd name="adj1" fmla="val 3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593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4257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메인화면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07704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매출현황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9649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물품관리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53198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영수증관리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86747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테이블관리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287120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Table1</a:t>
            </a:r>
          </a:p>
          <a:p>
            <a:pPr algn="ctr"/>
            <a:r>
              <a:rPr lang="ko-KR" altLang="en-US" sz="1000" dirty="0" smtClean="0"/>
              <a:t>금액 </a:t>
            </a:r>
            <a:r>
              <a:rPr lang="en-US" altLang="ko-KR" sz="1000" dirty="0" smtClean="0"/>
              <a:t>: 13000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시간 </a:t>
            </a:r>
            <a:r>
              <a:rPr lang="en-US" altLang="ko-KR" sz="1000" dirty="0" smtClean="0"/>
              <a:t>:  00:30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915816" y="286616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164783" y="2853623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30663" y="2853623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82489" y="2850321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547664" y="3684720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915816" y="367967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164783" y="366713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430663" y="366713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682489" y="3663835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547664" y="449493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15816" y="4489888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64783" y="4477349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30663" y="4477349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682489" y="447404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40013" y="2250076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16" name="오른쪽 화살표 15"/>
          <p:cNvSpPr/>
          <p:nvPr/>
        </p:nvSpPr>
        <p:spPr>
          <a:xfrm>
            <a:off x="7725525" y="3749142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1112622" y="3749142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00306" y="5295365"/>
            <a:ext cx="76725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915816" y="5250105"/>
            <a:ext cx="735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번호</a:t>
            </a:r>
            <a:endParaRPr lang="ko-KR" altLang="en-US" sz="10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635896" y="5373216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164783" y="5220492"/>
            <a:ext cx="843255" cy="368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86443" y="3659848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82645" y="3782959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91636" y="3726713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0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33" y="359124"/>
            <a:ext cx="5277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테이블구매목록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468677" y="2288384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91790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91790" y="2924944"/>
            <a:ext cx="2492467" cy="678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63687" y="2926677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구매목록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80" y="3861048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01960" y="3830753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420544" y="5310431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계산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2196407" y="3657600"/>
            <a:ext cx="1621391" cy="1731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   가격  개수 금액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201959" y="3830754"/>
            <a:ext cx="49783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680837" y="3830753"/>
            <a:ext cx="49110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</a:t>
            </a:r>
            <a:r>
              <a:rPr lang="en-US" altLang="ko-KR" sz="8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en-US" altLang="ko-KR" sz="800" dirty="0" smtClean="0">
                <a:solidFill>
                  <a:schemeClr val="tx1"/>
                </a:solidFill>
              </a:rPr>
              <a:t>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153660" y="3830753"/>
            <a:ext cx="17413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199366" y="5311814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804248" y="228930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82516" y="2297932"/>
            <a:ext cx="1928826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err="1" smtClean="0"/>
              <a:t>번테이블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902256" y="3038989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62257" y="3035113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30777" y="3050983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76653" y="3037051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2256" y="3303875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74654" y="3295304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61532" y="4434998"/>
            <a:ext cx="397254" cy="21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5298807" y="3687172"/>
            <a:ext cx="1614663" cy="17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종류               가격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6156176" y="3861048"/>
            <a:ext cx="77584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292080" y="3848944"/>
            <a:ext cx="86409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327246" y="3830753"/>
            <a:ext cx="49110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en-US" altLang="ko-KR" sz="8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843545" y="4501370"/>
            <a:ext cx="752042" cy="13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608175" y="4348646"/>
            <a:ext cx="843255" cy="368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310864" y="4680841"/>
            <a:ext cx="947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구매목록</a:t>
            </a:r>
            <a:r>
              <a:rPr lang="ko-KR" altLang="en-US" sz="1000" dirty="0" smtClean="0"/>
              <a:t> 추가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항목 </a:t>
            </a:r>
            <a:r>
              <a:rPr lang="ko-KR" altLang="en-US" sz="1000" dirty="0" err="1" smtClean="0"/>
              <a:t>미선택시</a:t>
            </a:r>
            <a:r>
              <a:rPr lang="ko-KR" altLang="en-US" sz="1000" dirty="0" smtClean="0"/>
              <a:t> 항목을 선택하라는 창 팝업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01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4201" y="357166"/>
            <a:ext cx="391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결제창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95736" y="1727057"/>
            <a:ext cx="4832325" cy="446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195736" y="1727057"/>
            <a:ext cx="4832326" cy="366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549655" y="1783446"/>
            <a:ext cx="340398" cy="2538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15816" y="2564905"/>
            <a:ext cx="3384376" cy="3168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50896" y="3112168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120000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94712" y="3112168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총 구매가격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8530" y="5163791"/>
            <a:ext cx="868086" cy="285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현금결제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792400" y="5161442"/>
            <a:ext cx="868086" cy="285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카드결제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835712" y="3691681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en-US" altLang="ko-KR" sz="1000" dirty="0" smtClean="0">
                <a:solidFill>
                  <a:schemeClr val="tx1"/>
                </a:solidFill>
              </a:rPr>
              <a:t>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79528" y="3691681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 가격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연매출현황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55566" y="3242918"/>
            <a:ext cx="1439807" cy="1379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2018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 smtClean="0"/>
              <a:t>10,000,000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37" name="오른쪽 화살표 36"/>
          <p:cNvSpPr/>
          <p:nvPr/>
        </p:nvSpPr>
        <p:spPr>
          <a:xfrm>
            <a:off x="7678911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1066008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9829" y="5458861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145022" y="5525726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6880151" y="2313066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4434" y="3242917"/>
            <a:ext cx="1439807" cy="1379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2019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 smtClean="0"/>
              <a:t>10,000,000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4881236" y="3242916"/>
            <a:ext cx="1439807" cy="1379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2020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 smtClean="0"/>
              <a:t>10,000,000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638746" y="3225994"/>
            <a:ext cx="1439807" cy="1379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2021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 smtClean="0"/>
              <a:t>10,000,000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86443" y="3659848"/>
            <a:ext cx="58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월별 매출현황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82645" y="3782959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월매출현황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37302" y="3106452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310444" y="3086523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483586" y="3086523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613609" y="3086523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5793045" y="3085066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6960426" y="3085066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151297" y="4311900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324439" y="4291971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497581" y="4291971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627604" y="4291971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5807040" y="4290514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974421" y="4290514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5894301" y="236317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0201" y="2382510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</a:t>
            </a:r>
            <a:r>
              <a:rPr lang="ko-KR" altLang="en-US" sz="1000" dirty="0" smtClean="0"/>
              <a:t>년</a:t>
            </a:r>
            <a:endParaRPr lang="ko-KR" altLang="en-US" sz="1000" dirty="0"/>
          </a:p>
        </p:txBody>
      </p:sp>
      <p:sp>
        <p:nvSpPr>
          <p:cNvPr id="29" name="오른쪽 화살표 28"/>
          <p:cNvSpPr/>
          <p:nvPr/>
        </p:nvSpPr>
        <p:spPr>
          <a:xfrm>
            <a:off x="7678911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1066008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9829" y="5458861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45022" y="5525726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087988" y="2357480"/>
            <a:ext cx="840600" cy="365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6443" y="3659848"/>
            <a:ext cx="58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일별 매출현황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2645" y="3782959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일매출현황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60201" y="2382510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월</a:t>
            </a:r>
            <a:endParaRPr lang="ko-KR" altLang="en-US" sz="1000" dirty="0"/>
          </a:p>
        </p:txBody>
      </p:sp>
      <p:sp>
        <p:nvSpPr>
          <p:cNvPr id="13" name="오른쪽 화살표 12"/>
          <p:cNvSpPr/>
          <p:nvPr/>
        </p:nvSpPr>
        <p:spPr>
          <a:xfrm>
            <a:off x="7678911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1066008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50314" y="3094734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641331" y="3095338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40459" y="3094733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95000" y="3094732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46597" y="3094731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19354" y="3094731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52735" y="3094731"/>
            <a:ext cx="631475" cy="49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850314" y="3731318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2641331" y="3731922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40459" y="3731317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95000" y="3731316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46597" y="373131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12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019354" y="373131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13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52735" y="3731315"/>
            <a:ext cx="631475" cy="49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14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1850314" y="4386377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15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2641331" y="4386981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16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459" y="4386376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17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95000" y="438637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18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46597" y="4386374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019354" y="4386374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52735" y="4386374"/>
            <a:ext cx="631475" cy="49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21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850314" y="5034288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22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2641331" y="5034892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23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40459" y="5034287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95000" y="5034286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25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146597" y="503428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26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019354" y="503428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27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52735" y="5034285"/>
            <a:ext cx="631475" cy="49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28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5894301" y="236317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087988" y="2357480"/>
            <a:ext cx="840600" cy="365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886089" y="5651404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29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2677106" y="5652008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30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76234" y="5651403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31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330775" y="5651402"/>
            <a:ext cx="631475" cy="491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5182372" y="5651401"/>
            <a:ext cx="631475" cy="491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6055129" y="5651401"/>
            <a:ext cx="631475" cy="491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6888510" y="5651401"/>
            <a:ext cx="631475" cy="491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1886089" y="2703879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688922" y="2692985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99990" y="2710176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349526" y="2692985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229954" y="2710373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092428" y="2713454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96788" y="2713902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</p:spTree>
    <p:extLst>
      <p:ext uri="{BB962C8B-B14F-4D97-AF65-F5344CB8AC3E}">
        <p14:creationId xmlns:p14="http://schemas.microsoft.com/office/powerpoint/2010/main" val="6484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3" y="357166"/>
            <a:ext cx="4257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물품관리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540013" y="2250076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91790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92080" y="3501008"/>
            <a:ext cx="1152128" cy="139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516217" y="3501008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4791790" y="2924944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63687" y="2926677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판매항목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80" y="3861048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516217" y="5300038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201960" y="3830753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96407" y="3464179"/>
            <a:ext cx="1152128" cy="139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420544" y="3464179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3420544" y="5310431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2196407" y="3657600"/>
            <a:ext cx="1621391" cy="1731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 가격 순서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201959" y="3830754"/>
            <a:ext cx="614609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819525" y="3830753"/>
            <a:ext cx="497832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25000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15000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16858" y="3830753"/>
            <a:ext cx="509449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9392" y="2641293"/>
            <a:ext cx="156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카테고리 선택 시 표시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2895230" y="2920400"/>
            <a:ext cx="1176704" cy="362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/>
          <p:nvPr/>
        </p:nvCxnSpPr>
        <p:spPr>
          <a:xfrm>
            <a:off x="2396174" y="2760637"/>
            <a:ext cx="499056" cy="2225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199366" y="5311814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804248" y="228930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영수증관리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540013" y="2250076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91790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91790" y="2924944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상세내역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63687" y="2926677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날짜선택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80" y="3540742"/>
            <a:ext cx="1621391" cy="1688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79992" y="5314850"/>
            <a:ext cx="973319" cy="14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영수증 출력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201960" y="3830753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87883" y="3442769"/>
            <a:ext cx="871949" cy="164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2021/01/01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6407" y="3657600"/>
            <a:ext cx="1621391" cy="1731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결제금액    </a:t>
            </a:r>
            <a:r>
              <a:rPr lang="ko-KR" altLang="en-US" sz="1000" dirty="0" err="1" smtClean="0"/>
              <a:t>결제시간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201959" y="3830754"/>
            <a:ext cx="85787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24000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15000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45000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059832" y="3830753"/>
            <a:ext cx="76647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00:00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07:00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08:00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09:00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9392" y="2641293"/>
            <a:ext cx="156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카테고리 선택 시 표시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2895230" y="2920400"/>
            <a:ext cx="1176704" cy="362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/>
          <p:nvPr/>
        </p:nvCxnSpPr>
        <p:spPr>
          <a:xfrm>
            <a:off x="2396174" y="2760637"/>
            <a:ext cx="499056" cy="2225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804248" y="228930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92080" y="4994765"/>
            <a:ext cx="1621391" cy="257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결제금액 </a:t>
            </a:r>
            <a:r>
              <a:rPr lang="en-US" altLang="ko-KR" sz="1000" dirty="0" smtClean="0">
                <a:solidFill>
                  <a:schemeClr val="tx1"/>
                </a:solidFill>
              </a:rPr>
              <a:t>: 28000(Card)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8753" y="4449709"/>
            <a:ext cx="58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표시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3621815" y="4343457"/>
            <a:ext cx="1670265" cy="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>
            <a:off x="1643436" y="3276986"/>
            <a:ext cx="499056" cy="2225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7152" y="3190873"/>
            <a:ext cx="610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 시 날짜 선택창 팝업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292079" y="3532875"/>
            <a:ext cx="1621391" cy="1731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구매내역    </a:t>
            </a:r>
            <a:r>
              <a:rPr lang="ko-KR" altLang="en-US" sz="800" dirty="0" err="1" smtClean="0"/>
              <a:t>구매횟수</a:t>
            </a:r>
            <a:r>
              <a:rPr lang="ko-KR" altLang="en-US" sz="800" dirty="0" smtClean="0"/>
              <a:t>    가격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5292079" y="3713895"/>
            <a:ext cx="648073" cy="1280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940153" y="3713895"/>
            <a:ext cx="360040" cy="1280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295766" y="3713895"/>
            <a:ext cx="617703" cy="1280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34987" y="5324271"/>
            <a:ext cx="578482" cy="131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반품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6373784" y="5008471"/>
            <a:ext cx="430464" cy="220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792596" y="5138411"/>
            <a:ext cx="748270" cy="6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06665" y="4921906"/>
            <a:ext cx="116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결제방법 </a:t>
            </a:r>
            <a:r>
              <a:rPr lang="en-US" altLang="ko-KR" sz="1000" dirty="0" smtClean="0"/>
              <a:t>(card, </a:t>
            </a:r>
            <a:r>
              <a:rPr lang="ko-KR" altLang="en-US" sz="1000" dirty="0" smtClean="0"/>
              <a:t>현금결제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096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테이블관리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07704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테이블추가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9649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테이블삭제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53198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테이블이동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287120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Table1</a:t>
            </a:r>
          </a:p>
          <a:p>
            <a:pPr algn="ctr"/>
            <a:r>
              <a:rPr lang="ko-KR" altLang="en-US" sz="1000" dirty="0" smtClean="0"/>
              <a:t>금액 </a:t>
            </a:r>
            <a:r>
              <a:rPr lang="en-US" altLang="ko-KR" sz="1000" dirty="0" smtClean="0"/>
              <a:t>: 13000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시간 </a:t>
            </a:r>
            <a:r>
              <a:rPr lang="en-US" altLang="ko-KR" sz="1000" dirty="0" smtClean="0"/>
              <a:t>:  00:30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915816" y="286616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164783" y="2853623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30663" y="2853623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82489" y="2850321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547664" y="3684720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915816" y="367967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164783" y="366713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430663" y="366713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682489" y="3663835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547664" y="449493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15816" y="4489888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64783" y="4477349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30663" y="4477349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682489" y="447404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40013" y="2250076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16" name="오른쪽 화살표 15"/>
          <p:cNvSpPr/>
          <p:nvPr/>
        </p:nvSpPr>
        <p:spPr>
          <a:xfrm>
            <a:off x="7725525" y="3749142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1112622" y="3749142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00306" y="5295365"/>
            <a:ext cx="76725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915816" y="5250105"/>
            <a:ext cx="735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번호</a:t>
            </a:r>
            <a:endParaRPr lang="ko-KR" altLang="en-US" sz="10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635896" y="5373216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164783" y="5220492"/>
            <a:ext cx="843255" cy="368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86443" y="3659848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82645" y="3782959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91636" y="3726713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6804248" y="228930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1546" y="5704633"/>
            <a:ext cx="1166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테이블 </a:t>
            </a:r>
            <a:r>
              <a:rPr lang="en-US" altLang="ko-KR" sz="1000" dirty="0" smtClean="0"/>
              <a:t>15</a:t>
            </a:r>
            <a:r>
              <a:rPr lang="ko-KR" altLang="en-US" sz="1000" dirty="0" smtClean="0"/>
              <a:t>개 이상 </a:t>
            </a:r>
            <a:r>
              <a:rPr lang="ko-KR" altLang="en-US" sz="1000" dirty="0" err="1" smtClean="0"/>
              <a:t>추가시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다음페이지</a:t>
            </a:r>
            <a:endParaRPr lang="ko-KR" altLang="en-US" sz="10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471666" y="5827744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38919" y="6064878"/>
            <a:ext cx="1166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이미 사용중인 테이블 </a:t>
            </a:r>
            <a:r>
              <a:rPr lang="ko-KR" altLang="en-US" sz="1000" dirty="0" err="1" smtClean="0"/>
              <a:t>삭제시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경고창표시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863675" y="5173485"/>
            <a:ext cx="20619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테이블이동</a:t>
            </a:r>
            <a:r>
              <a:rPr lang="ko-KR" altLang="en-US" sz="1000" dirty="0" smtClean="0"/>
              <a:t> 버튼 선택 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이동할 테이블을 선택하세요</a:t>
            </a:r>
            <a:r>
              <a:rPr lang="en-US" altLang="ko-KR" sz="1000" dirty="0" smtClean="0"/>
              <a:t>‘ </a:t>
            </a:r>
            <a:r>
              <a:rPr lang="ko-KR" altLang="en-US" sz="1000" dirty="0" smtClean="0"/>
              <a:t>팝업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이동할 테이블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색상변경</a:t>
            </a:r>
            <a:r>
              <a:rPr lang="ko-KR" altLang="en-US" sz="1000" dirty="0" smtClean="0"/>
              <a:t> 및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변경할 테이블을 선택하세요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창 팝업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변경할 테이블 선택 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정말로 이동하시겠습니까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창 팝업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2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382558" y="3575243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5591" y="1791301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</a:t>
            </a:r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515941" y="299917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82758" y="299917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10950" y="299917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639142" y="299917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72742" y="3147755"/>
            <a:ext cx="153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2558" y="371925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프로젝트 주제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개발환경</a:t>
            </a: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3110750" y="3575243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838942" y="3575243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567134" y="3575243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110750" y="3719259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ko-KR" altLang="en-US" sz="1200" b="1" spc="-150" dirty="0" smtClean="0"/>
              <a:t>업무일정표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en-US" altLang="ko-KR" sz="1200" b="1" spc="-150" dirty="0" smtClean="0"/>
              <a:t>USE-CASE</a:t>
            </a:r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838942" y="3719259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200" b="1" spc="-150" dirty="0" smtClean="0"/>
              <a:t>USE- CASE </a:t>
            </a:r>
            <a:r>
              <a:rPr lang="ko-KR" altLang="en-US" sz="1200" b="1" spc="-150" dirty="0" smtClean="0"/>
              <a:t>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en-US" altLang="ko-KR" sz="1200" b="1" spc="-150" dirty="0" smtClean="0"/>
              <a:t>UI</a:t>
            </a:r>
            <a:r>
              <a:rPr lang="ko-KR" altLang="en-US" sz="1200" b="1" spc="-150" dirty="0" err="1" smtClean="0"/>
              <a:t>프로토타입</a:t>
            </a:r>
            <a:r>
              <a:rPr lang="ko-KR" altLang="en-US" sz="1200" b="1" spc="-150" dirty="0" smtClean="0"/>
              <a:t> 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ko-KR" altLang="en-US" sz="1200" b="1" spc="-150" dirty="0" smtClean="0"/>
              <a:t>데이터베이스 설계</a:t>
            </a:r>
            <a:endParaRPr lang="ko-KR" altLang="en-US" sz="1200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586899" y="42776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UI</a:t>
            </a:r>
            <a:r>
              <a:rPr lang="ko-KR" altLang="en-US" sz="1200" b="1" spc="-150" dirty="0" err="1" smtClean="0"/>
              <a:t>구현및</a:t>
            </a:r>
            <a:r>
              <a:rPr lang="ko-KR" altLang="en-US" sz="1200" b="1" spc="-150" dirty="0" smtClean="0"/>
              <a:t> 기능구현</a:t>
            </a:r>
            <a:endParaRPr lang="en-US" altLang="ko-KR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915816" y="314775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설계준비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8890" y="3147755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79102" y="314319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SLR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클래스 설계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메인화면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714348" y="1285860"/>
            <a:ext cx="2928958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손상준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4348" y="200024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1.MainController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57290" y="2357430"/>
            <a:ext cx="70009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►</a:t>
            </a:r>
            <a:r>
              <a:rPr lang="en-US" altLang="ko-KR" dirty="0" smtClean="0"/>
              <a:t>public void </a:t>
            </a:r>
            <a:r>
              <a:rPr lang="en-US" altLang="ko-KR" dirty="0" err="1" smtClean="0"/>
              <a:t>setStudyService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StudyService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studyService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서비스 객체 주입</a:t>
            </a:r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this.studyService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studyService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("/main")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►</a:t>
            </a:r>
            <a:r>
              <a:rPr lang="en-US" altLang="ko-KR" dirty="0" smtClean="0"/>
              <a:t>public String </a:t>
            </a:r>
            <a:r>
              <a:rPr lang="en-US" altLang="ko-KR" dirty="0" err="1" smtClean="0"/>
              <a:t>mainPage</a:t>
            </a:r>
            <a:r>
              <a:rPr lang="en-US" altLang="ko-KR" dirty="0" smtClean="0"/>
              <a:t>(Model </a:t>
            </a:r>
            <a:r>
              <a:rPr lang="en-US" altLang="ko-KR" dirty="0" err="1" smtClean="0"/>
              <a:t>model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페이지를 </a:t>
            </a:r>
            <a:r>
              <a:rPr lang="ko-KR" altLang="en-US" dirty="0" err="1" smtClean="0"/>
              <a:t>매핑하는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  -&gt;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리스트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studyService</a:t>
            </a:r>
            <a:r>
              <a:rPr lang="ko-KR" altLang="en-US" dirty="0" smtClean="0"/>
              <a:t>에서 스터디 리스트를 받아와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model</a:t>
            </a:r>
            <a:r>
              <a:rPr lang="ko-KR" altLang="en-US" dirty="0" smtClean="0"/>
              <a:t>에 추가</a:t>
            </a:r>
          </a:p>
          <a:p>
            <a:pPr fontAlgn="base"/>
            <a:r>
              <a:rPr lang="en-US" altLang="ko-KR" dirty="0" smtClean="0"/>
              <a:t>  -&gt;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소식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studyService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memberId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즐겨찾기에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추가된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소식</a:t>
            </a:r>
            <a:r>
              <a:rPr lang="en-US" altLang="ko-KR" dirty="0" smtClean="0"/>
              <a:t>(Post)</a:t>
            </a:r>
            <a:r>
              <a:rPr lang="ko-KR" altLang="en-US" dirty="0" smtClean="0"/>
              <a:t>을 받아와서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추가</a:t>
            </a:r>
          </a:p>
          <a:p>
            <a:pPr fontAlgn="base"/>
            <a:r>
              <a:rPr lang="en-US" altLang="ko-KR" dirty="0" smtClean="0"/>
              <a:t>  -&gt;</a:t>
            </a:r>
            <a:r>
              <a:rPr lang="ko-KR" altLang="en-US" dirty="0" smtClean="0"/>
              <a:t>인기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studyService</a:t>
            </a:r>
            <a:r>
              <a:rPr lang="ko-KR" altLang="en-US" dirty="0" smtClean="0"/>
              <a:t>에서 인기 스터디 리스트를 받아와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추가</a:t>
            </a:r>
          </a:p>
          <a:p>
            <a:pPr fontAlgn="base"/>
            <a:r>
              <a:rPr lang="en-US" altLang="ko-KR" dirty="0" smtClean="0"/>
              <a:t>  -&gt; return "main"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클래스 설계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메인화면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714348" y="1285860"/>
            <a:ext cx="2928958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손상준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200024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en-US" dirty="0" smtClean="0"/>
              <a:t> </a:t>
            </a:r>
            <a:r>
              <a:rPr lang="en-US" dirty="0" err="1" smtClean="0"/>
              <a:t>StudyServiceImpl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357290" y="2357430"/>
            <a:ext cx="7000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►public void </a:t>
            </a:r>
            <a:r>
              <a:rPr lang="en-US" dirty="0" err="1" smtClean="0"/>
              <a:t>setStudyDao</a:t>
            </a:r>
            <a:r>
              <a:rPr lang="en-US" dirty="0" smtClean="0"/>
              <a:t>(</a:t>
            </a:r>
            <a:r>
              <a:rPr lang="en-US" dirty="0" err="1" smtClean="0"/>
              <a:t>StudyDao</a:t>
            </a:r>
            <a:r>
              <a:rPr lang="en-US" dirty="0" smtClean="0"/>
              <a:t> </a:t>
            </a:r>
            <a:r>
              <a:rPr lang="en-US" dirty="0" err="1" smtClean="0"/>
              <a:t>studyDao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en-US" dirty="0" err="1" smtClean="0"/>
              <a:t>studyDao</a:t>
            </a:r>
            <a:r>
              <a:rPr lang="ko-KR" altLang="en-US" dirty="0" smtClean="0"/>
              <a:t>객체 주입</a:t>
            </a:r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dirty="0" err="1" smtClean="0"/>
              <a:t>this.studyDao</a:t>
            </a:r>
            <a:r>
              <a:rPr lang="en-US" dirty="0" smtClean="0"/>
              <a:t> = </a:t>
            </a:r>
            <a:r>
              <a:rPr lang="en-US" dirty="0" err="1" smtClean="0"/>
              <a:t>studyDao</a:t>
            </a:r>
            <a:endParaRPr lang="en-US" dirty="0" smtClean="0"/>
          </a:p>
          <a:p>
            <a:pPr fontAlgn="base"/>
            <a:r>
              <a:rPr lang="en-US" dirty="0" smtClean="0"/>
              <a:t>►public List&lt;Study&gt; </a:t>
            </a:r>
            <a:r>
              <a:rPr lang="en-US" dirty="0" err="1" smtClean="0"/>
              <a:t>getStudyListById</a:t>
            </a:r>
            <a:r>
              <a:rPr lang="en-US" dirty="0" smtClean="0"/>
              <a:t>(String </a:t>
            </a:r>
            <a:r>
              <a:rPr lang="en-US" dirty="0" err="1" smtClean="0"/>
              <a:t>memberId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en-US" dirty="0" smtClean="0"/>
              <a:t>member id </a:t>
            </a:r>
            <a:r>
              <a:rPr lang="ko-KR" altLang="en-US" dirty="0" smtClean="0"/>
              <a:t>값으로 가입되어 있는 </a:t>
            </a:r>
            <a:r>
              <a:rPr lang="en-US" dirty="0" err="1" smtClean="0"/>
              <a:t>studyList</a:t>
            </a:r>
            <a:r>
              <a:rPr lang="en-US" dirty="0" smtClean="0"/>
              <a:t> </a:t>
            </a:r>
            <a:r>
              <a:rPr lang="ko-KR" altLang="en-US" dirty="0" smtClean="0"/>
              <a:t>반환</a:t>
            </a:r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dirty="0" smtClean="0"/>
              <a:t>return </a:t>
            </a:r>
            <a:r>
              <a:rPr lang="en-US" dirty="0" err="1" smtClean="0"/>
              <a:t>studyDao.getStudyListById</a:t>
            </a:r>
            <a:r>
              <a:rPr lang="en-US" dirty="0" smtClean="0"/>
              <a:t>(</a:t>
            </a:r>
            <a:r>
              <a:rPr lang="en-US" dirty="0" err="1" smtClean="0"/>
              <a:t>memberId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►public List&lt;Study&gt; </a:t>
            </a:r>
            <a:r>
              <a:rPr lang="en-US" dirty="0" err="1" smtClean="0"/>
              <a:t>getOpStudyListById</a:t>
            </a:r>
            <a:r>
              <a:rPr lang="en-US" dirty="0" smtClean="0"/>
              <a:t>(String </a:t>
            </a:r>
            <a:r>
              <a:rPr lang="en-US" dirty="0" err="1" smtClean="0"/>
              <a:t>memberId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en-US" dirty="0" smtClean="0"/>
              <a:t>member id </a:t>
            </a:r>
            <a:r>
              <a:rPr lang="ko-KR" altLang="en-US" dirty="0" smtClean="0"/>
              <a:t>값으로 개설되어 있는 </a:t>
            </a:r>
            <a:r>
              <a:rPr lang="en-US" dirty="0" err="1" smtClean="0"/>
              <a:t>studyList</a:t>
            </a:r>
            <a:r>
              <a:rPr lang="en-US" dirty="0" smtClean="0"/>
              <a:t> </a:t>
            </a:r>
            <a:r>
              <a:rPr lang="ko-KR" altLang="en-US" dirty="0" smtClean="0"/>
              <a:t>반환</a:t>
            </a:r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dirty="0" smtClean="0"/>
              <a:t>return </a:t>
            </a:r>
            <a:r>
              <a:rPr lang="en-US" dirty="0" err="1" smtClean="0"/>
              <a:t>studyDao.getOpStudyListById</a:t>
            </a:r>
            <a:r>
              <a:rPr lang="en-US" dirty="0" smtClean="0"/>
              <a:t>(String </a:t>
            </a:r>
            <a:r>
              <a:rPr lang="en-US" dirty="0" err="1" smtClean="0"/>
              <a:t>memberId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►public List&lt;Study&gt; </a:t>
            </a:r>
            <a:r>
              <a:rPr lang="en-US" dirty="0" err="1" smtClean="0"/>
              <a:t>getStudyList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en-US" dirty="0" err="1" smtClean="0"/>
              <a:t>studyList</a:t>
            </a:r>
            <a:r>
              <a:rPr lang="en-US" dirty="0" smtClean="0"/>
              <a:t> </a:t>
            </a:r>
            <a:r>
              <a:rPr lang="ko-KR" altLang="en-US" dirty="0" smtClean="0"/>
              <a:t>반환</a:t>
            </a:r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dirty="0" smtClean="0"/>
              <a:t>return </a:t>
            </a:r>
            <a:r>
              <a:rPr lang="en-US" dirty="0" err="1" smtClean="0"/>
              <a:t>studyDao.getStudyList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클래스 설계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메인화면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714348" y="1285860"/>
            <a:ext cx="2928958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손상준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4414" y="2786058"/>
            <a:ext cx="6429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►public List&lt;Study&gt; </a:t>
            </a:r>
            <a:r>
              <a:rPr lang="en-US" dirty="0" err="1" smtClean="0"/>
              <a:t>getTopStudyList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en-US" dirty="0" err="1" smtClean="0"/>
              <a:t>studyList</a:t>
            </a:r>
            <a:r>
              <a:rPr lang="en-US" dirty="0" smtClean="0"/>
              <a:t> </a:t>
            </a:r>
            <a:r>
              <a:rPr lang="ko-KR" altLang="en-US" dirty="0" err="1" smtClean="0"/>
              <a:t>인기순으로</a:t>
            </a:r>
            <a:r>
              <a:rPr lang="ko-KR" altLang="en-US" dirty="0" smtClean="0"/>
              <a:t> 반환</a:t>
            </a:r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-&gt; </a:t>
            </a:r>
            <a:r>
              <a:rPr lang="en-US" dirty="0" err="1" smtClean="0"/>
              <a:t>studyDao.updateStudyScore</a:t>
            </a:r>
            <a:r>
              <a:rPr 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실행하여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스터디의</a:t>
            </a:r>
            <a:r>
              <a:rPr lang="ko-KR" altLang="en-US" dirty="0" smtClean="0"/>
              <a:t> </a:t>
            </a:r>
            <a:r>
              <a:rPr lang="en-US" dirty="0" smtClean="0"/>
              <a:t>score </a:t>
            </a:r>
            <a:r>
              <a:rPr lang="ko-KR" altLang="en-US" dirty="0" smtClean="0"/>
              <a:t>내용을 갱신 후 </a:t>
            </a:r>
            <a:r>
              <a:rPr lang="ko-KR" altLang="en-US" dirty="0" err="1" smtClean="0"/>
              <a:t>스터디를</a:t>
            </a:r>
            <a:r>
              <a:rPr lang="ko-KR" altLang="en-US" dirty="0" smtClean="0"/>
              <a:t> </a:t>
            </a:r>
            <a:r>
              <a:rPr lang="en-US" dirty="0" smtClean="0"/>
              <a:t>score </a:t>
            </a:r>
            <a:r>
              <a:rPr lang="ko-KR" altLang="en-US" dirty="0" err="1" smtClean="0"/>
              <a:t>순으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로 출력</a:t>
            </a:r>
          </a:p>
          <a:p>
            <a:pPr fontAlgn="base"/>
            <a:r>
              <a:rPr lang="ko-KR" altLang="en-US" dirty="0" smtClean="0"/>
              <a:t>►</a:t>
            </a:r>
            <a:r>
              <a:rPr lang="en-US" dirty="0" smtClean="0"/>
              <a:t>public List&lt;Post&gt; </a:t>
            </a:r>
            <a:r>
              <a:rPr lang="en-US" dirty="0" err="1" smtClean="0"/>
              <a:t>getRecentPost</a:t>
            </a:r>
            <a:r>
              <a:rPr lang="en-US" dirty="0" smtClean="0"/>
              <a:t>(String </a:t>
            </a:r>
            <a:r>
              <a:rPr lang="en-US" dirty="0" err="1" smtClean="0"/>
              <a:t>memberId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  -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내 </a:t>
            </a:r>
            <a:r>
              <a:rPr lang="ko-KR" altLang="en-US" dirty="0" err="1" smtClean="0"/>
              <a:t>스터디에</a:t>
            </a:r>
            <a:r>
              <a:rPr lang="ko-KR" altLang="en-US" dirty="0" smtClean="0"/>
              <a:t> 게시된 글의 리스트를 반환하는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err="1" smtClean="0"/>
              <a:t>메서드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  -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: </a:t>
            </a:r>
            <a:r>
              <a:rPr lang="en-US" dirty="0" smtClean="0"/>
              <a:t>DB</a:t>
            </a:r>
            <a:r>
              <a:rPr lang="ko-KR" altLang="en-US" dirty="0" smtClean="0"/>
              <a:t>쿼리로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348" y="2071678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en-US" dirty="0" smtClean="0"/>
              <a:t> </a:t>
            </a:r>
            <a:r>
              <a:rPr lang="en-US" dirty="0" err="1" smtClean="0"/>
              <a:t>StudyServiceImpl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1802" y="1214422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</a:rPr>
              <a:t>구현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596" y="2714620"/>
            <a:ext cx="8286808" cy="3000396"/>
          </a:xfrm>
          <a:prstGeom prst="rect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00100" y="3614653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구현 결과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활용한 디자인 패턴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1632" y="357166"/>
            <a:ext cx="3243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구현결과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로그인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571736" y="2857496"/>
            <a:ext cx="3857652" cy="2500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507766" y="2932561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707904" y="4784558"/>
            <a:ext cx="1000132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07904" y="3525932"/>
            <a:ext cx="2376264" cy="383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707904" y="4026452"/>
            <a:ext cx="2376264" cy="405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8706" y="3543096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68706" y="4079732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930924" y="4784558"/>
            <a:ext cx="1154664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024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8015" y="357166"/>
            <a:ext cx="3690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구현결과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571736" y="2219710"/>
            <a:ext cx="3857652" cy="39455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582516" y="2297932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763073" y="5666861"/>
            <a:ext cx="737489" cy="333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896" y="3675197"/>
            <a:ext cx="2376264" cy="383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635896" y="4175717"/>
            <a:ext cx="2376264" cy="405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96698" y="3692361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96698" y="4228997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02762" y="5673966"/>
            <a:ext cx="908580" cy="333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0192" y="3501008"/>
            <a:ext cx="1656184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</a:t>
            </a:r>
            <a:r>
              <a:rPr lang="en-US" altLang="ko-KR" dirty="0" smtClean="0">
                <a:solidFill>
                  <a:schemeClr val="tx1"/>
                </a:solidFill>
              </a:rPr>
              <a:t>PASSWORD</a:t>
            </a:r>
            <a:r>
              <a:rPr lang="ko-KR" altLang="en-US" dirty="0" smtClean="0">
                <a:solidFill>
                  <a:schemeClr val="tx1"/>
                </a:solidFill>
              </a:rPr>
              <a:t>확인 </a:t>
            </a:r>
            <a:r>
              <a:rPr lang="en-US" altLang="ko-KR" dirty="0" smtClean="0">
                <a:solidFill>
                  <a:schemeClr val="tx1"/>
                </a:solidFill>
              </a:rPr>
              <a:t>POPUP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3999926" y="4725144"/>
            <a:ext cx="2156250" cy="792088"/>
          </a:xfrm>
          <a:prstGeom prst="bentConnector3">
            <a:avLst>
              <a:gd name="adj1" fmla="val 3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268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8014" y="357166"/>
            <a:ext cx="3690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구현결과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메인화면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07704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매출현황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9649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물품관리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53198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영수증관리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86747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테이블관리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287120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Table1</a:t>
            </a:r>
          </a:p>
          <a:p>
            <a:pPr algn="ctr"/>
            <a:r>
              <a:rPr lang="ko-KR" altLang="en-US" sz="1000" dirty="0" smtClean="0"/>
              <a:t>금액 </a:t>
            </a:r>
            <a:r>
              <a:rPr lang="en-US" altLang="ko-KR" sz="1000" dirty="0" smtClean="0"/>
              <a:t>: 13000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시간 </a:t>
            </a:r>
            <a:r>
              <a:rPr lang="en-US" altLang="ko-KR" sz="1000" dirty="0" smtClean="0"/>
              <a:t>:  00:30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915816" y="286616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164783" y="2853623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30663" y="2853623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82489" y="2850321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547664" y="3684720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915816" y="367967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164783" y="366713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430663" y="366713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682489" y="3663835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547664" y="449493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15816" y="4489888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64783" y="4477349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30663" y="4477349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682489" y="447404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40013" y="2250076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16" name="오른쪽 화살표 15"/>
          <p:cNvSpPr/>
          <p:nvPr/>
        </p:nvSpPr>
        <p:spPr>
          <a:xfrm>
            <a:off x="7725525" y="3749142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1112622" y="3749142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00306" y="5295365"/>
            <a:ext cx="76725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915816" y="5250105"/>
            <a:ext cx="735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번호</a:t>
            </a:r>
            <a:endParaRPr lang="ko-KR" altLang="en-US" sz="10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635896" y="5373216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164783" y="5220492"/>
            <a:ext cx="843255" cy="368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86443" y="3659848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82645" y="3782959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91636" y="3726713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31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9565" y="359124"/>
            <a:ext cx="4602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spc="-150" dirty="0" err="1">
                <a:solidFill>
                  <a:schemeClr val="bg1"/>
                </a:solidFill>
              </a:rPr>
              <a:t>구현결과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테이블구매목록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468677" y="2288384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91790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91790" y="2924944"/>
            <a:ext cx="2492467" cy="678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63687" y="2926677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구매목록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80" y="3861048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01960" y="3830753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420544" y="5310431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계산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2196407" y="3657600"/>
            <a:ext cx="1621391" cy="1731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   가격  개수 금액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201959" y="3830754"/>
            <a:ext cx="49783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680837" y="3830753"/>
            <a:ext cx="49110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</a:t>
            </a:r>
            <a:r>
              <a:rPr lang="en-US" altLang="ko-KR" sz="8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en-US" altLang="ko-KR" sz="800" dirty="0" smtClean="0">
                <a:solidFill>
                  <a:schemeClr val="tx1"/>
                </a:solidFill>
              </a:rPr>
              <a:t>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153660" y="3830753"/>
            <a:ext cx="17413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199366" y="5311814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804248" y="228930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82516" y="2297932"/>
            <a:ext cx="1928826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err="1" smtClean="0"/>
              <a:t>번테이블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902256" y="3038989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62257" y="3035113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30777" y="3050983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76653" y="3037051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02256" y="3303875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74654" y="3295304"/>
            <a:ext cx="485440" cy="243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61532" y="4434998"/>
            <a:ext cx="397254" cy="21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5298807" y="3687172"/>
            <a:ext cx="1614663" cy="17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종류               가격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6156176" y="3861048"/>
            <a:ext cx="77584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292080" y="3848944"/>
            <a:ext cx="86409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327246" y="3830753"/>
            <a:ext cx="49110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en-US" altLang="ko-KR" sz="8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843545" y="4501370"/>
            <a:ext cx="752042" cy="13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608175" y="4348646"/>
            <a:ext cx="843255" cy="368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310864" y="4680841"/>
            <a:ext cx="947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구매목록</a:t>
            </a:r>
            <a:r>
              <a:rPr lang="ko-KR" altLang="en-US" sz="1000" dirty="0" smtClean="0"/>
              <a:t> 추가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항목 </a:t>
            </a:r>
            <a:r>
              <a:rPr lang="ko-KR" altLang="en-US" sz="1000" dirty="0" err="1" smtClean="0"/>
              <a:t>미선택시</a:t>
            </a:r>
            <a:r>
              <a:rPr lang="ko-KR" altLang="en-US" sz="1000" dirty="0" smtClean="0"/>
              <a:t> 항목을 선택하라는 창 팝업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868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932" y="357166"/>
            <a:ext cx="3350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spc="-150" dirty="0" err="1">
                <a:solidFill>
                  <a:schemeClr val="bg1"/>
                </a:solidFill>
              </a:rPr>
              <a:t>구현결과</a:t>
            </a:r>
            <a:r>
              <a:rPr lang="ko-KR" altLang="en-US" sz="2800" b="1" spc="-150" dirty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결제창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95736" y="1727057"/>
            <a:ext cx="4832325" cy="446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195736" y="1727057"/>
            <a:ext cx="4832326" cy="366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549655" y="1783446"/>
            <a:ext cx="340398" cy="2538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15816" y="2564905"/>
            <a:ext cx="3384376" cy="3168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50896" y="3112168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120000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94712" y="3112168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총 구매가격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8530" y="5163791"/>
            <a:ext cx="868086" cy="285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현금결제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792400" y="5161442"/>
            <a:ext cx="868086" cy="285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카드결제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835712" y="3691681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en-US" altLang="ko-KR" sz="1000" dirty="0" smtClean="0">
                <a:solidFill>
                  <a:schemeClr val="tx1"/>
                </a:solidFill>
              </a:rPr>
              <a:t>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79528" y="3691681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 가격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연매출현황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55566" y="3242918"/>
            <a:ext cx="1439807" cy="1379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2018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 smtClean="0"/>
              <a:t>10,000,000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37" name="오른쪽 화살표 36"/>
          <p:cNvSpPr/>
          <p:nvPr/>
        </p:nvSpPr>
        <p:spPr>
          <a:xfrm>
            <a:off x="7678911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1066008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9829" y="5458861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145022" y="5525726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6880151" y="2313066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4434" y="3242917"/>
            <a:ext cx="1439807" cy="1379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2019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 smtClean="0"/>
              <a:t>10,000,000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4881236" y="3242916"/>
            <a:ext cx="1439807" cy="1379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2020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 smtClean="0"/>
              <a:t>10,000,000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638746" y="3225994"/>
            <a:ext cx="1439807" cy="1379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2021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600" dirty="0" smtClean="0"/>
              <a:t>10,000,000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86443" y="3659848"/>
            <a:ext cx="58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월별 매출현황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82645" y="3782959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1802" y="1214422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</a:rPr>
              <a:t>프로젝트 개요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596" y="2714620"/>
            <a:ext cx="8286808" cy="2786082"/>
          </a:xfrm>
          <a:prstGeom prst="rect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00100" y="3071810"/>
            <a:ext cx="71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프로젝트 주제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개발환경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역할분담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월매출현황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37302" y="3106452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310444" y="3086523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483586" y="3086523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613609" y="3086523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5793045" y="3085066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6960426" y="3085066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151297" y="4311900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324439" y="4291971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497581" y="4291971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627604" y="4291971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5807040" y="4290514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974421" y="4290514"/>
            <a:ext cx="968162" cy="9781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000" dirty="0" smtClean="0"/>
              <a:t>1,000,000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5894301" y="236317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0201" y="2382510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</a:t>
            </a:r>
            <a:r>
              <a:rPr lang="ko-KR" altLang="en-US" sz="1000" dirty="0" smtClean="0"/>
              <a:t>년</a:t>
            </a:r>
            <a:endParaRPr lang="ko-KR" altLang="en-US" sz="1000" dirty="0"/>
          </a:p>
        </p:txBody>
      </p:sp>
      <p:sp>
        <p:nvSpPr>
          <p:cNvPr id="29" name="오른쪽 화살표 28"/>
          <p:cNvSpPr/>
          <p:nvPr/>
        </p:nvSpPr>
        <p:spPr>
          <a:xfrm>
            <a:off x="7678911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1066008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39829" y="5458861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45022" y="5525726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087988" y="2357480"/>
            <a:ext cx="840600" cy="365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6443" y="3659848"/>
            <a:ext cx="58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일별 매출현황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2645" y="3782959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일매출현황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60201" y="2382510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월</a:t>
            </a:r>
            <a:endParaRPr lang="ko-KR" altLang="en-US" sz="1000" dirty="0"/>
          </a:p>
        </p:txBody>
      </p:sp>
      <p:sp>
        <p:nvSpPr>
          <p:cNvPr id="13" name="오른쪽 화살표 12"/>
          <p:cNvSpPr/>
          <p:nvPr/>
        </p:nvSpPr>
        <p:spPr>
          <a:xfrm>
            <a:off x="7678911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1066008" y="5548155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50314" y="3094734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641331" y="3095338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40459" y="3094733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95000" y="3094732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46597" y="3094731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19354" y="3094731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52735" y="3094731"/>
            <a:ext cx="631475" cy="49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850314" y="3731318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2641331" y="3731922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40459" y="3731317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95000" y="3731316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46597" y="373131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12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019354" y="373131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13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52735" y="3731315"/>
            <a:ext cx="631475" cy="49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14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1850314" y="4386377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15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2641331" y="4386981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16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459" y="4386376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17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95000" y="438637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18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46597" y="4386374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019354" y="4386374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52735" y="4386374"/>
            <a:ext cx="631475" cy="49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21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850314" y="5034288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22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2641331" y="5034892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23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40459" y="5034287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95000" y="5034286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25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146597" y="503428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26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019354" y="5034285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27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52735" y="5034285"/>
            <a:ext cx="631475" cy="49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28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5894301" y="236317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087988" y="2357480"/>
            <a:ext cx="840600" cy="365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886089" y="5651404"/>
            <a:ext cx="631475" cy="4914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29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pPr algn="ctr"/>
            <a:r>
              <a:rPr lang="en-US" altLang="ko-KR" sz="800" dirty="0" smtClean="0"/>
              <a:t>100000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2677106" y="5652008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30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76234" y="5651403"/>
            <a:ext cx="631475" cy="491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31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330775" y="5651402"/>
            <a:ext cx="631475" cy="491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5182372" y="5651401"/>
            <a:ext cx="631475" cy="491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6055129" y="5651401"/>
            <a:ext cx="631475" cy="491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6888510" y="5651401"/>
            <a:ext cx="631475" cy="4914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1886089" y="2703879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688922" y="2692985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99990" y="2710176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349526" y="2692985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229954" y="2710373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092428" y="2713454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96788" y="2713902"/>
            <a:ext cx="6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</p:spTree>
    <p:extLst>
      <p:ext uri="{BB962C8B-B14F-4D97-AF65-F5344CB8AC3E}">
        <p14:creationId xmlns:p14="http://schemas.microsoft.com/office/powerpoint/2010/main" val="10361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3" y="357166"/>
            <a:ext cx="4257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물품관리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540013" y="2250076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91790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92080" y="3501008"/>
            <a:ext cx="1152128" cy="139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516217" y="3501008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4791790" y="2924944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63687" y="2926677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판매항목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80" y="3861048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516217" y="5300038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201960" y="3830753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96407" y="3464179"/>
            <a:ext cx="1152128" cy="139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420544" y="3464179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3420544" y="5310431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2196407" y="3657600"/>
            <a:ext cx="1621391" cy="1731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 가격 순서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201959" y="3830754"/>
            <a:ext cx="614609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819525" y="3830753"/>
            <a:ext cx="497832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25000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15000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16858" y="3830753"/>
            <a:ext cx="509449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9392" y="2641293"/>
            <a:ext cx="156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카테고리 선택 시 표시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2895230" y="2920400"/>
            <a:ext cx="1176704" cy="362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/>
          <p:nvPr/>
        </p:nvCxnSpPr>
        <p:spPr>
          <a:xfrm>
            <a:off x="2396174" y="2760637"/>
            <a:ext cx="499056" cy="2225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199366" y="5311814"/>
            <a:ext cx="397254" cy="1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804248" y="228930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영수증관리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540013" y="2250076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91790" y="3282871"/>
            <a:ext cx="2492467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91790" y="2924944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상세내역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63687" y="2926677"/>
            <a:ext cx="2492467" cy="3579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날짜선택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80" y="3540742"/>
            <a:ext cx="1621391" cy="1688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79992" y="5314850"/>
            <a:ext cx="973319" cy="14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영수증 출력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201960" y="3830753"/>
            <a:ext cx="1621391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87883" y="3442769"/>
            <a:ext cx="871949" cy="164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2021/01/01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6407" y="3657600"/>
            <a:ext cx="1621391" cy="1731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결제금액    </a:t>
            </a:r>
            <a:r>
              <a:rPr lang="ko-KR" altLang="en-US" sz="1000" dirty="0" err="1" smtClean="0"/>
              <a:t>결제시간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201959" y="3830754"/>
            <a:ext cx="85787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24000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15000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30000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45000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059832" y="3830753"/>
            <a:ext cx="76647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00:00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07:00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08:00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09:00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9392" y="2641293"/>
            <a:ext cx="156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카테고리 선택 시 표시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2895230" y="2920400"/>
            <a:ext cx="1176704" cy="362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/>
          <p:nvPr/>
        </p:nvCxnSpPr>
        <p:spPr>
          <a:xfrm>
            <a:off x="2396174" y="2760637"/>
            <a:ext cx="499056" cy="2225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804248" y="228930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92080" y="4994765"/>
            <a:ext cx="1621391" cy="257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결제금액 </a:t>
            </a:r>
            <a:r>
              <a:rPr lang="en-US" altLang="ko-KR" sz="1000" dirty="0" smtClean="0">
                <a:solidFill>
                  <a:schemeClr val="tx1"/>
                </a:solidFill>
              </a:rPr>
              <a:t>: 28000(Card)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8753" y="4449709"/>
            <a:ext cx="58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표시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3621815" y="4343457"/>
            <a:ext cx="1670265" cy="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>
            <a:off x="1643436" y="3276986"/>
            <a:ext cx="499056" cy="2225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7152" y="3190873"/>
            <a:ext cx="610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 시 날짜 선택창 팝업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292079" y="3532875"/>
            <a:ext cx="1621391" cy="1731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구매내역    </a:t>
            </a:r>
            <a:r>
              <a:rPr lang="ko-KR" altLang="en-US" sz="800" dirty="0" err="1" smtClean="0"/>
              <a:t>구매횟수</a:t>
            </a:r>
            <a:r>
              <a:rPr lang="ko-KR" altLang="en-US" sz="800" dirty="0" smtClean="0"/>
              <a:t>    가격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5292079" y="3713895"/>
            <a:ext cx="648073" cy="1280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940153" y="3713895"/>
            <a:ext cx="360040" cy="1280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295766" y="3713895"/>
            <a:ext cx="617703" cy="1280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6000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12000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34987" y="5324271"/>
            <a:ext cx="578482" cy="131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반품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6373784" y="5008471"/>
            <a:ext cx="430464" cy="220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792596" y="5138411"/>
            <a:ext cx="748270" cy="6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06665" y="4921906"/>
            <a:ext cx="116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결제방법 </a:t>
            </a:r>
            <a:r>
              <a:rPr lang="en-US" altLang="ko-KR" sz="1000" dirty="0" smtClean="0"/>
              <a:t>(card, </a:t>
            </a:r>
            <a:r>
              <a:rPr lang="ko-KR" altLang="en-US" sz="1000" dirty="0" smtClean="0"/>
              <a:t>현금결제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47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365" y="357166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테이블관리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07704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테이블추가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9649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테이블삭제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53198" y="5661248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테이블이동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5538726" y="1767449"/>
            <a:ext cx="11521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804248" y="1767449"/>
            <a:ext cx="576064" cy="27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logout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287120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Table1</a:t>
            </a:r>
          </a:p>
          <a:p>
            <a:pPr algn="ctr"/>
            <a:r>
              <a:rPr lang="ko-KR" altLang="en-US" sz="1000" dirty="0" smtClean="0"/>
              <a:t>금액 </a:t>
            </a:r>
            <a:r>
              <a:rPr lang="en-US" altLang="ko-KR" sz="1000" dirty="0" smtClean="0"/>
              <a:t>: 13000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시간 </a:t>
            </a:r>
            <a:r>
              <a:rPr lang="en-US" altLang="ko-KR" sz="1000" dirty="0" smtClean="0"/>
              <a:t>:  00:30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915816" y="286616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164783" y="2853623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30663" y="2853623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82489" y="2850321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547664" y="3684720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915816" y="3679676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164783" y="366713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430663" y="366713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682489" y="3663835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547664" y="4494932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15816" y="4489888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64783" y="4477349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430663" y="4477349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682489" y="4474047"/>
            <a:ext cx="1008112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40013" y="2250076"/>
            <a:ext cx="1951867" cy="321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2021/01/01          PM09:17</a:t>
            </a:r>
            <a:endParaRPr lang="ko-KR" altLang="en-US" sz="1000" dirty="0"/>
          </a:p>
        </p:txBody>
      </p:sp>
      <p:sp>
        <p:nvSpPr>
          <p:cNvPr id="16" name="오른쪽 화살표 15"/>
          <p:cNvSpPr/>
          <p:nvPr/>
        </p:nvSpPr>
        <p:spPr>
          <a:xfrm>
            <a:off x="7725525" y="3749142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1112622" y="3749142"/>
            <a:ext cx="417580" cy="47745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00306" y="5295365"/>
            <a:ext cx="76725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/3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915816" y="5250105"/>
            <a:ext cx="735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번호</a:t>
            </a:r>
            <a:endParaRPr lang="ko-KR" altLang="en-US" sz="10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635896" y="5373216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164783" y="5220492"/>
            <a:ext cx="843255" cy="368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86443" y="3659848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82645" y="3782959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91636" y="3726713"/>
            <a:ext cx="582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Page</a:t>
            </a:r>
            <a:r>
              <a:rPr lang="ko-KR" altLang="en-US" sz="1000" dirty="0" smtClean="0"/>
              <a:t>이동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6804248" y="2289304"/>
            <a:ext cx="10801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1546" y="5704633"/>
            <a:ext cx="1166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테이블 </a:t>
            </a:r>
            <a:r>
              <a:rPr lang="en-US" altLang="ko-KR" sz="1000" dirty="0" smtClean="0"/>
              <a:t>15</a:t>
            </a:r>
            <a:r>
              <a:rPr lang="ko-KR" altLang="en-US" sz="1000" dirty="0" smtClean="0"/>
              <a:t>개 이상 </a:t>
            </a:r>
            <a:r>
              <a:rPr lang="ko-KR" altLang="en-US" sz="1000" dirty="0" err="1" smtClean="0"/>
              <a:t>추가시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다음페이지</a:t>
            </a:r>
            <a:endParaRPr lang="ko-KR" altLang="en-US" sz="10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471666" y="5827744"/>
            <a:ext cx="4360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38919" y="6064878"/>
            <a:ext cx="1166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이미 사용중인 테이블 </a:t>
            </a:r>
            <a:r>
              <a:rPr lang="ko-KR" altLang="en-US" sz="1000" dirty="0" err="1" smtClean="0"/>
              <a:t>삭제시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경고창표시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863675" y="5173485"/>
            <a:ext cx="20619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테이블이동</a:t>
            </a:r>
            <a:r>
              <a:rPr lang="ko-KR" altLang="en-US" sz="1000" dirty="0" smtClean="0"/>
              <a:t> 버튼 선택 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이동할 테이블을 선택하세요</a:t>
            </a:r>
            <a:r>
              <a:rPr lang="en-US" altLang="ko-KR" sz="1000" dirty="0" smtClean="0"/>
              <a:t>‘ </a:t>
            </a:r>
            <a:r>
              <a:rPr lang="ko-KR" altLang="en-US" sz="1000" dirty="0" smtClean="0"/>
              <a:t>팝업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이동할 테이블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색상변경</a:t>
            </a:r>
            <a:r>
              <a:rPr lang="ko-KR" altLang="en-US" sz="1000" dirty="0" smtClean="0"/>
              <a:t> 및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변경할 테이블을 선택하세요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창 팝업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변경할 테이블 선택 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정말로 이동하시겠습니까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창 팝업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108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4201" y="357166"/>
            <a:ext cx="391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로그인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571736" y="2857496"/>
            <a:ext cx="3857652" cy="2500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507766" y="2932561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707904" y="4784558"/>
            <a:ext cx="1000132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07904" y="3525932"/>
            <a:ext cx="2376264" cy="383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707904" y="4026452"/>
            <a:ext cx="2376264" cy="405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8706" y="3543096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68706" y="4079732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930924" y="4784558"/>
            <a:ext cx="1154664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044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2155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QA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테스트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SLR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00034" y="2214554"/>
          <a:ext cx="81280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네이버아이디</a:t>
                      </a:r>
                      <a:r>
                        <a:rPr lang="ko-KR" altLang="en-US" sz="1400" dirty="0" smtClean="0"/>
                        <a:t> 로그인 연동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스터디최근소식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즐겨찾기에</a:t>
                      </a:r>
                      <a:r>
                        <a:rPr lang="ko-KR" altLang="en-US" sz="1400" dirty="0" smtClean="0"/>
                        <a:t> 추가된 </a:t>
                      </a:r>
                      <a:r>
                        <a:rPr lang="ko-KR" altLang="en-US" sz="1400" dirty="0" err="1" smtClean="0"/>
                        <a:t>스터디의</a:t>
                      </a:r>
                      <a:r>
                        <a:rPr lang="ko-KR" altLang="en-US" sz="1400" dirty="0" smtClean="0"/>
                        <a:t> 게시판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일정 </a:t>
                      </a:r>
                      <a:r>
                        <a:rPr lang="ko-KR" altLang="en-US" sz="1400" dirty="0" err="1" smtClean="0"/>
                        <a:t>포스팅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인기스터디리스트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스터디리스트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점수별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인기스터디리스트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포스팅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스터디리스트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스터디검색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조건별</a:t>
                      </a:r>
                      <a:r>
                        <a:rPr lang="ko-KR" altLang="en-US" sz="1400" dirty="0" smtClean="0"/>
                        <a:t> 검색기능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스터디리스트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스터디만들기</a:t>
                      </a:r>
                      <a:r>
                        <a:rPr lang="ko-KR" altLang="en-US" sz="1400" dirty="0" smtClean="0"/>
                        <a:t> 에러처리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내용이 </a:t>
                      </a:r>
                      <a:r>
                        <a:rPr lang="ko-KR" altLang="en-US" sz="1400" dirty="0" err="1" smtClean="0"/>
                        <a:t>없을시</a:t>
                      </a:r>
                      <a:r>
                        <a:rPr lang="ko-KR" altLang="en-US" sz="1400" dirty="0" smtClean="0"/>
                        <a:t> 에러메시지 발생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마이스터디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즐겨찾기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즐겨찾기</a:t>
                      </a:r>
                      <a:r>
                        <a:rPr lang="ko-KR" altLang="en-US" sz="1400" dirty="0" smtClean="0"/>
                        <a:t> 버튼을 클릭 시 </a:t>
                      </a:r>
                      <a:r>
                        <a:rPr lang="ko-KR" altLang="en-US" sz="1400" dirty="0" err="1" smtClean="0"/>
                        <a:t>즐겨찾기</a:t>
                      </a:r>
                      <a:r>
                        <a:rPr lang="ko-KR" altLang="en-US" sz="1400" dirty="0" smtClean="0"/>
                        <a:t> 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마이스터디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룸페이지</a:t>
                      </a:r>
                      <a:r>
                        <a:rPr lang="ko-KR" altLang="en-US" sz="1400" dirty="0" smtClean="0"/>
                        <a:t>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타이틀 클릭 시 </a:t>
                      </a:r>
                      <a:r>
                        <a:rPr lang="ko-KR" altLang="en-US" sz="1400" dirty="0" err="1" smtClean="0"/>
                        <a:t>룸페이지로</a:t>
                      </a:r>
                      <a:r>
                        <a:rPr lang="ko-KR" altLang="en-US" sz="1400" dirty="0" smtClean="0"/>
                        <a:t>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공지게시판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일정게시판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포스팅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21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QA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테스트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SLR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00034" y="1643050"/>
          <a:ext cx="81280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7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페이지이름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자유게시판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게시판</a:t>
                      </a:r>
                      <a:r>
                        <a:rPr lang="ko-KR" altLang="en-US" sz="1400" baseline="0" dirty="0" smtClean="0"/>
                        <a:t> 글쓰기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수정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글쓰기 에러처리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목록이동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목록이동에 에러발생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글쓰기 에러처리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미구현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      (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처리완료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자유게시판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검색기능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조건별</a:t>
                      </a:r>
                      <a:r>
                        <a:rPr lang="ko-KR" altLang="en-US" sz="1400" dirty="0" smtClean="0"/>
                        <a:t> 검색기능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자유게시판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댓글기능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추가 및 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게시판 글쓰기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수정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에러처리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목록이동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운영자만 글쓰기 버튼 활성화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목록이동에 에러발생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글쓰기 에러처리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미구현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      (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처리완료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검색기능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조건별</a:t>
                      </a:r>
                      <a:r>
                        <a:rPr lang="ko-KR" altLang="en-US" sz="1400" dirty="0" smtClean="0"/>
                        <a:t> 검색기능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문제없음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댓글기능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추가 및 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스터디일정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일정추가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일정 추가 기능에러처리 및 캘린더에 추가된 일정 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문제없음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1802" y="1214422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</a:rPr>
              <a:t>마치고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596" y="2714620"/>
            <a:ext cx="8286808" cy="3000396"/>
          </a:xfrm>
          <a:prstGeom prst="rect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00100" y="328612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어려웠던 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5941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프로젝트 개발 과정 중 어려웠던 점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</a:rPr>
              <a:t>SLR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71612"/>
            <a:ext cx="2333058" cy="16430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오각형 12"/>
          <p:cNvSpPr/>
          <p:nvPr/>
        </p:nvSpPr>
        <p:spPr>
          <a:xfrm>
            <a:off x="3214678" y="1714488"/>
            <a:ext cx="4929222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u"/>
            </a:pPr>
            <a:r>
              <a:rPr lang="ko-KR" altLang="en-US" b="1" dirty="0" smtClean="0"/>
              <a:t> 통일성 있고 완성된 설계의 어려움</a:t>
            </a:r>
            <a:endParaRPr lang="en-US" altLang="ko-KR" b="1" dirty="0" smtClean="0"/>
          </a:p>
        </p:txBody>
      </p:sp>
      <p:sp>
        <p:nvSpPr>
          <p:cNvPr id="14" name="대각선 방향의 모서리가 잘린 사각형 13"/>
          <p:cNvSpPr/>
          <p:nvPr/>
        </p:nvSpPr>
        <p:spPr>
          <a:xfrm>
            <a:off x="3214678" y="2285992"/>
            <a:ext cx="5000660" cy="121444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팀원 개개인이 기능별로 설계를 하고 이를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통합하는 과정에서 엇갈린 설계로 인한 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려움이</a:t>
            </a:r>
            <a:r>
              <a:rPr lang="ko-KR" altLang="en-US" sz="1600" dirty="0" smtClean="0"/>
              <a:t> 있었다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5" name="오각형 14"/>
          <p:cNvSpPr/>
          <p:nvPr/>
        </p:nvSpPr>
        <p:spPr>
          <a:xfrm>
            <a:off x="642910" y="3857628"/>
            <a:ext cx="4929222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u"/>
            </a:pPr>
            <a:r>
              <a:rPr lang="ko-KR" altLang="en-US" b="1" dirty="0" smtClean="0"/>
              <a:t> 프로젝트 통합의 어려움</a:t>
            </a:r>
            <a:endParaRPr lang="en-US" altLang="ko-KR" b="1" dirty="0" smtClean="0"/>
          </a:p>
        </p:txBody>
      </p:sp>
      <p:sp>
        <p:nvSpPr>
          <p:cNvPr id="16" name="대각선 방향의 모서리가 잘린 사각형 15"/>
          <p:cNvSpPr/>
          <p:nvPr/>
        </p:nvSpPr>
        <p:spPr>
          <a:xfrm>
            <a:off x="642910" y="4429132"/>
            <a:ext cx="8072494" cy="192882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처음 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으로 통합하는 과정에서 생긴 </a:t>
            </a:r>
            <a:r>
              <a:rPr lang="en-US" altLang="ko-KR" sz="1600" dirty="0" smtClean="0"/>
              <a:t>conflict</a:t>
            </a:r>
            <a:r>
              <a:rPr lang="ko-KR" altLang="en-US" sz="1600" dirty="0" smtClean="0"/>
              <a:t>를 처리하는 데 까다로웠다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을 활용하는 방법이 생소하여 실수로 프로젝트가 날라가는 등의 문제들이 발생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하였다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이를 해결하기위해 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이외에도 백업의 필요성을 </a:t>
            </a:r>
            <a:r>
              <a:rPr lang="ko-KR" altLang="en-US" sz="1600" dirty="0" err="1" smtClean="0"/>
              <a:t>느꼇다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필요한 기능들이 필요한 시기에 적절히 완성되지 않아 테스트 하기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위해서 다른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사람이 기능을 완성하기를 기다려야 하는 번거로움이 생겼다</a:t>
            </a:r>
            <a:r>
              <a:rPr lang="en-US" altLang="ko-KR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2792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프로젝트 주제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0364" y="1857364"/>
            <a:ext cx="52910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프로젝트 명 </a:t>
            </a:r>
            <a:r>
              <a:rPr lang="en-US" altLang="ko-KR" sz="2400" dirty="0" smtClean="0">
                <a:solidFill>
                  <a:schemeClr val="accent4"/>
                </a:solidFill>
              </a:rPr>
              <a:t>: POS MACHINE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프로젝트 소개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4"/>
                </a:solidFill>
              </a:rPr>
              <a:t>   </a:t>
            </a:r>
            <a:r>
              <a:rPr lang="en-US" altLang="ko-KR" dirty="0" smtClean="0">
                <a:solidFill>
                  <a:schemeClr val="accent4"/>
                </a:solidFill>
              </a:rPr>
              <a:t>- JAVA SWING </a:t>
            </a:r>
            <a:r>
              <a:rPr lang="ko-KR" altLang="en-US" dirty="0" smtClean="0">
                <a:solidFill>
                  <a:schemeClr val="accent4"/>
                </a:solidFill>
              </a:rPr>
              <a:t>을 활용한 </a:t>
            </a:r>
            <a:r>
              <a:rPr lang="en-US" altLang="ko-KR" dirty="0" smtClean="0">
                <a:solidFill>
                  <a:schemeClr val="accent4"/>
                </a:solidFill>
              </a:rPr>
              <a:t>POS MACHINE </a:t>
            </a:r>
            <a:r>
              <a:rPr lang="ko-KR" altLang="en-US" dirty="0" smtClean="0">
                <a:solidFill>
                  <a:schemeClr val="accent4"/>
                </a:solidFill>
              </a:rPr>
              <a:t>개발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프로젝트 목적</a:t>
            </a:r>
            <a:r>
              <a:rPr lang="en-US" altLang="ko-KR" dirty="0" smtClean="0">
                <a:solidFill>
                  <a:schemeClr val="accent4"/>
                </a:solidFill>
              </a:rPr>
              <a:t/>
            </a:r>
            <a:br>
              <a:rPr lang="en-US" altLang="ko-KR" dirty="0" smtClean="0">
                <a:solidFill>
                  <a:schemeClr val="accent4"/>
                </a:solidFill>
              </a:rPr>
            </a:br>
            <a:r>
              <a:rPr lang="en-US" altLang="ko-KR" dirty="0" smtClean="0">
                <a:solidFill>
                  <a:schemeClr val="accent4"/>
                </a:solidFill>
              </a:rPr>
              <a:t>   - JAVA </a:t>
            </a:r>
            <a:r>
              <a:rPr lang="ko-KR" altLang="en-US" dirty="0" smtClean="0">
                <a:solidFill>
                  <a:schemeClr val="accent4"/>
                </a:solidFill>
              </a:rPr>
              <a:t>언어와 디자인 패턴에 대한 이해도 향상</a:t>
            </a:r>
            <a:endParaRPr lang="en-US" altLang="ko-KR" dirty="0" smtClean="0">
              <a:solidFill>
                <a:schemeClr val="accent4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07584"/>
            <a:ext cx="2106601" cy="1709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357166"/>
            <a:ext cx="2005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개발환경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0991" y="2580579"/>
            <a:ext cx="124947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1938837"/>
            <a:ext cx="700082" cy="12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21502"/>
              </p:ext>
            </p:extLst>
          </p:nvPr>
        </p:nvGraphicFramePr>
        <p:xfrm>
          <a:off x="2699792" y="4725144"/>
          <a:ext cx="4000532" cy="114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DB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eclipse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버전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1.8.0v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12.2.0.1v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4.11.0v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864" y="2243137"/>
            <a:ext cx="1624108" cy="979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SLR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1802" y="1214422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dirty="0" smtClean="0">
                <a:solidFill>
                  <a:schemeClr val="bg1"/>
                </a:solidFill>
              </a:rPr>
              <a:t>설계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596" y="2714620"/>
            <a:ext cx="8286808" cy="3000396"/>
          </a:xfrm>
          <a:prstGeom prst="rect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00100" y="3429000"/>
            <a:ext cx="71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>
                <a:solidFill>
                  <a:schemeClr val="bg1"/>
                </a:solidFill>
              </a:rPr>
              <a:t>USE-CASE </a:t>
            </a:r>
            <a:r>
              <a:rPr lang="ko-KR" altLang="en-US" dirty="0" smtClean="0">
                <a:solidFill>
                  <a:schemeClr val="bg1"/>
                </a:solidFill>
              </a:rPr>
              <a:t>설계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데이터베이스 설계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dirty="0" smtClean="0">
                <a:solidFill>
                  <a:schemeClr val="bg1"/>
                </a:solidFill>
              </a:rPr>
              <a:t>UI</a:t>
            </a:r>
            <a:r>
              <a:rPr lang="ko-KR" altLang="en-US" dirty="0" err="1" smtClean="0">
                <a:solidFill>
                  <a:schemeClr val="bg1"/>
                </a:solidFill>
              </a:rPr>
              <a:t>프로토타입</a:t>
            </a:r>
            <a:r>
              <a:rPr lang="ko-KR" altLang="en-US" dirty="0" smtClean="0">
                <a:solidFill>
                  <a:schemeClr val="bg1"/>
                </a:solidFill>
              </a:rPr>
              <a:t> 설계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8692" y="357166"/>
            <a:ext cx="2969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USE-CASE 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170" y="1602655"/>
            <a:ext cx="4317851" cy="47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7022" y="357166"/>
            <a:ext cx="3472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데이터베이스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3" y="1660553"/>
            <a:ext cx="8001693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71546"/>
            <a:ext cx="8640960" cy="552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71934" y="57148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4201" y="357166"/>
            <a:ext cx="391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Char char="u"/>
            </a:pPr>
            <a:r>
              <a:rPr lang="ko-KR" alt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UI</a:t>
            </a:r>
            <a:r>
              <a:rPr lang="ko-KR" altLang="en-US" sz="2800" b="1" spc="-150" dirty="0" err="1" smtClean="0">
                <a:solidFill>
                  <a:schemeClr val="bg1"/>
                </a:solidFill>
              </a:rPr>
              <a:t>프로토타입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spc="-150" dirty="0" smtClean="0">
                <a:solidFill>
                  <a:schemeClr val="bg1"/>
                </a:solidFill>
              </a:rPr>
              <a:t>로그인</a:t>
            </a:r>
            <a:r>
              <a:rPr lang="en-US" altLang="ko-KR" sz="2800" b="1" spc="-150" dirty="0" smtClean="0">
                <a:solidFill>
                  <a:schemeClr val="bg1"/>
                </a:solidFill>
              </a:rPr>
              <a:t>)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9926" y="97647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</a:rPr>
              <a:t>STUDYMONG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5819" y="1696011"/>
            <a:ext cx="707236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5819" y="1696011"/>
            <a:ext cx="7072362" cy="428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695" y="1767449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571736" y="2857496"/>
            <a:ext cx="3857652" cy="2500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507766" y="2932561"/>
            <a:ext cx="192882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707904" y="4784558"/>
            <a:ext cx="1000132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07904" y="3525932"/>
            <a:ext cx="2376264" cy="383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707904" y="4026452"/>
            <a:ext cx="2376264" cy="405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68706" y="3543096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68706" y="4079732"/>
            <a:ext cx="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930924" y="4784558"/>
            <a:ext cx="1154664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52320" y="1767449"/>
            <a:ext cx="43204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종료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2001</Words>
  <Application>Microsoft Office PowerPoint</Application>
  <PresentationFormat>화면 슬라이드 쇼(4:3)</PresentationFormat>
  <Paragraphs>1023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SANGJUN SON</cp:lastModifiedBy>
  <cp:revision>186</cp:revision>
  <dcterms:created xsi:type="dcterms:W3CDTF">2016-11-03T20:47:04Z</dcterms:created>
  <dcterms:modified xsi:type="dcterms:W3CDTF">2022-03-21T07:05:37Z</dcterms:modified>
</cp:coreProperties>
</file>