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PowerPoint!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라이브러리 사용 예제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