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308" r:id="rId2"/>
    <p:sldId id="304" r:id="rId3"/>
    <p:sldId id="317" r:id="rId4"/>
    <p:sldId id="318" r:id="rId5"/>
    <p:sldId id="319" r:id="rId6"/>
    <p:sldId id="311" r:id="rId7"/>
    <p:sldId id="316" r:id="rId8"/>
    <p:sldId id="307" r:id="rId9"/>
    <p:sldId id="31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8" autoAdjust="0"/>
    <p:restoredTop sz="84129" autoAdjust="0"/>
  </p:normalViewPr>
  <p:slideViewPr>
    <p:cSldViewPr>
      <p:cViewPr varScale="1">
        <p:scale>
          <a:sx n="91" d="100"/>
          <a:sy n="91" d="100"/>
        </p:scale>
        <p:origin x="8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3E46E-FA4A-4796-A91A-B23A97CA243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739C-3493-4BCD-A4ED-6F995FDE4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2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739C-3493-4BCD-A4ED-6F995FDE40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4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739C-3493-4BCD-A4ED-6F995FDE40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6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739C-3493-4BCD-A4ED-6F995FDE40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739C-3493-4BCD-A4ED-6F995FDE40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9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739C-3493-4BCD-A4ED-6F995FDE40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1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739C-3493-4BCD-A4ED-6F995FDE40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1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739C-3493-4BCD-A4ED-6F995FDE40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7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739C-3493-4BCD-A4ED-6F995FDE40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5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739C-3493-4BCD-A4ED-6F995FDE40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6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491880" y="3432595"/>
            <a:ext cx="4306314" cy="1652589"/>
          </a:xfrm>
          <a:noFill/>
          <a:ln>
            <a:miter lim="800000"/>
            <a:headEnd/>
            <a:tailEnd/>
          </a:ln>
        </p:spPr>
        <p:txBody>
          <a:bodyPr vert="horz" wrap="square" lIns="91390" tIns="45697" rIns="91390" bIns="45697" numCol="1" anchor="ctr" anchorCtr="0" compatLnSpc="1">
            <a:prstTxWarp prst="textNoShape">
              <a:avLst/>
            </a:prstTxWarp>
            <a:normAutofit/>
          </a:bodyPr>
          <a:lstStyle/>
          <a:p>
            <a:pPr marL="493254" lvl="1">
              <a:lnSpc>
                <a:spcPct val="80000"/>
              </a:lnSpc>
              <a:spcBef>
                <a:spcPts val="863"/>
              </a:spcBef>
              <a:tabLst>
                <a:tab pos="493254" algn="l"/>
                <a:tab pos="1498790" algn="l"/>
                <a:tab pos="2505910" algn="l"/>
                <a:tab pos="3513033" algn="l"/>
                <a:tab pos="4520155" algn="l"/>
                <a:tab pos="5527280" algn="l"/>
                <a:tab pos="6534400" algn="l"/>
                <a:tab pos="7541523" algn="l"/>
                <a:tab pos="8548645" algn="l"/>
                <a:tab pos="9555768" algn="l"/>
                <a:tab pos="10562891" algn="l"/>
              </a:tabLst>
            </a:pPr>
            <a:r>
              <a:rPr lang="en-US" altLang="ko-KR" sz="3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2019 Spring </a:t>
            </a:r>
          </a:p>
          <a:p>
            <a:pPr marL="493254" lvl="1">
              <a:lnSpc>
                <a:spcPct val="80000"/>
              </a:lnSpc>
              <a:spcBef>
                <a:spcPts val="863"/>
              </a:spcBef>
              <a:tabLst>
                <a:tab pos="493254" algn="l"/>
                <a:tab pos="1498790" algn="l"/>
                <a:tab pos="2505910" algn="l"/>
                <a:tab pos="3513033" algn="l"/>
                <a:tab pos="4520155" algn="l"/>
                <a:tab pos="5527280" algn="l"/>
                <a:tab pos="6534400" algn="l"/>
                <a:tab pos="7541523" algn="l"/>
                <a:tab pos="8548645" algn="l"/>
                <a:tab pos="9555768" algn="l"/>
                <a:tab pos="10562891" algn="l"/>
              </a:tabLst>
            </a:pPr>
            <a:r>
              <a:rPr lang="en-US" altLang="ko-KR" sz="3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(lecture_02)</a:t>
            </a:r>
          </a:p>
          <a:p>
            <a:pPr marL="493254" lvl="1">
              <a:lnSpc>
                <a:spcPct val="80000"/>
              </a:lnSpc>
              <a:spcBef>
                <a:spcPts val="863"/>
              </a:spcBef>
              <a:tabLst>
                <a:tab pos="493254" algn="l"/>
                <a:tab pos="1498790" algn="l"/>
                <a:tab pos="2505910" algn="l"/>
                <a:tab pos="3513033" algn="l"/>
                <a:tab pos="4520155" algn="l"/>
                <a:tab pos="5527280" algn="l"/>
                <a:tab pos="6534400" algn="l"/>
                <a:tab pos="7541523" algn="l"/>
                <a:tab pos="8548645" algn="l"/>
                <a:tab pos="9555768" algn="l"/>
                <a:tab pos="10562891" algn="l"/>
              </a:tabLst>
            </a:pPr>
            <a:r>
              <a:rPr lang="ko-KR" altLang="en-US" sz="3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개발</a:t>
            </a:r>
            <a:r>
              <a:rPr lang="en-US" altLang="ko-KR" sz="3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환경</a:t>
            </a:r>
            <a:endParaRPr lang="en-US" altLang="ko-KR" sz="3200" dirty="0" smtClean="0">
              <a:solidFill>
                <a:schemeClr val="tx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13520" y="980729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0" tIns="45697" rIns="91390" bIns="45697"/>
          <a:lstStyle/>
          <a:p>
            <a:pPr algn="ctr"/>
            <a:r>
              <a:rPr lang="en-US" altLang="ko-KR" sz="4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Embedded System</a:t>
            </a:r>
            <a:endParaRPr lang="en-US" altLang="ko-KR" sz="2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48691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Beaglebone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252" y="1844824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on </a:t>
            </a:r>
            <a:r>
              <a:rPr lang="en-US" altLang="ko-KR" dirty="0" err="1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BeagleBone</a:t>
            </a:r>
            <a:r>
              <a:rPr lang="en-US" altLang="ko-KR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Black</a:t>
            </a:r>
            <a:endParaRPr lang="ko-KR" altLang="en-US" dirty="0">
              <a:solidFill>
                <a:prstClr val="black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68949"/>
            <a:ext cx="1113673" cy="12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2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Linux </a:t>
            </a:r>
            <a:r>
              <a:rPr lang="ko-KR" altLang="en-US" sz="3600" dirty="0" smtClean="0"/>
              <a:t>기초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User Interface</a:t>
            </a:r>
          </a:p>
          <a:p>
            <a:pPr marL="0" indent="0">
              <a:buNone/>
            </a:pPr>
            <a:r>
              <a:rPr lang="en-US" altLang="ko-KR" sz="2400" dirty="0" smtClean="0"/>
              <a:t>CLI vs. GUI </a:t>
            </a:r>
            <a:r>
              <a:rPr lang="en-US" altLang="ko-KR" sz="1800" dirty="0" smtClean="0"/>
              <a:t>(Command Line Interface vs. Graphic User Interface)</a:t>
            </a:r>
            <a:endParaRPr lang="en-US" altLang="ko-KR" sz="2400" dirty="0"/>
          </a:p>
          <a:p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endParaRPr lang="en-US" altLang="ko-KR" sz="2400" dirty="0"/>
          </a:p>
          <a:p>
            <a:r>
              <a:rPr lang="ko-KR" altLang="en-US" sz="2400" dirty="0" err="1"/>
              <a:t>커널</a:t>
            </a:r>
            <a:r>
              <a:rPr lang="ko-KR" altLang="en-US" sz="2400" dirty="0"/>
              <a:t> 확인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uname</a:t>
            </a:r>
            <a:r>
              <a:rPr lang="en-US" altLang="ko-KR" sz="2400" dirty="0"/>
              <a:t> -r</a:t>
            </a:r>
            <a:r>
              <a:rPr lang="ko-KR" altLang="en-US" sz="2400" dirty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프로그램 설치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$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</a:t>
            </a:r>
            <a:r>
              <a:rPr lang="en-US" altLang="ko-KR" sz="2400" dirty="0" err="1" smtClean="0"/>
              <a:t>ssh</a:t>
            </a:r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개발 환경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/>
              <a:t>네이티브</a:t>
            </a:r>
            <a:r>
              <a:rPr lang="ko-KR" altLang="en-US" sz="2400" dirty="0" smtClean="0"/>
              <a:t> 개발 </a:t>
            </a:r>
            <a:r>
              <a:rPr lang="en-US" altLang="ko-KR" sz="2400" dirty="0" smtClean="0"/>
              <a:t>(Native development)</a:t>
            </a:r>
          </a:p>
          <a:p>
            <a:pPr marL="0" indent="0">
              <a:buNone/>
            </a:pPr>
            <a:r>
              <a:rPr lang="en-US" altLang="ko-KR" sz="2400" dirty="0" smtClean="0"/>
              <a:t>BBB </a:t>
            </a:r>
            <a:r>
              <a:rPr lang="ko-KR" altLang="en-US" sz="2400" dirty="0" smtClean="0"/>
              <a:t>내부에서 개발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400" dirty="0" smtClean="0"/>
              <a:t>교차 개발 </a:t>
            </a:r>
            <a:r>
              <a:rPr lang="en-US" altLang="ko-KR" sz="2400" dirty="0" smtClean="0"/>
              <a:t>(Cross development)</a:t>
            </a:r>
          </a:p>
          <a:p>
            <a:pPr marL="0" indent="0">
              <a:buNone/>
            </a:pPr>
            <a:r>
              <a:rPr lang="en-US" altLang="ko-KR" sz="2400" dirty="0" smtClean="0"/>
              <a:t>BBB </a:t>
            </a:r>
            <a:r>
              <a:rPr lang="ko-KR" altLang="en-US" sz="2400" dirty="0" smtClean="0"/>
              <a:t>외부의 컴퓨터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환경에서 </a:t>
            </a:r>
            <a:r>
              <a:rPr lang="en-US" altLang="ko-KR" sz="2400" dirty="0" smtClean="0"/>
              <a:t>BBB </a:t>
            </a:r>
            <a:r>
              <a:rPr lang="ko-KR" altLang="en-US" sz="2400" dirty="0" smtClean="0"/>
              <a:t>소프트웨어 개발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: PC Linux)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네이티브</a:t>
            </a:r>
            <a:r>
              <a:rPr lang="ko-KR" altLang="en-US" sz="3600" dirty="0" smtClean="0"/>
              <a:t> 개발 </a:t>
            </a:r>
            <a:r>
              <a:rPr lang="en-US" altLang="ko-KR" sz="2400" dirty="0" smtClean="0"/>
              <a:t>(Native Development)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Standard Input : keyboard</a:t>
            </a:r>
          </a:p>
          <a:p>
            <a:pPr marL="0" indent="0">
              <a:buNone/>
            </a:pPr>
            <a:r>
              <a:rPr lang="en-US" altLang="ko-KR" sz="2400" dirty="0" smtClean="0"/>
              <a:t>1) USB-to-PS2 Adapter : PS2 keyboard</a:t>
            </a:r>
          </a:p>
          <a:p>
            <a:pPr marL="0" indent="0">
              <a:buNone/>
            </a:pPr>
            <a:r>
              <a:rPr lang="en-US" altLang="ko-KR" sz="2400" dirty="0" smtClean="0"/>
              <a:t>2) USB keyboard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Standard output : monitor</a:t>
            </a:r>
          </a:p>
          <a:p>
            <a:pPr marL="0" indent="0">
              <a:buNone/>
            </a:pPr>
            <a:r>
              <a:rPr lang="en-US" altLang="ko-KR" sz="2400" dirty="0" smtClean="0"/>
              <a:t>4.3” or 7” TFT LCD (800x480 </a:t>
            </a:r>
            <a:r>
              <a:rPr lang="ko-KR" altLang="en-US" sz="2400" dirty="0" smtClean="0"/>
              <a:t>해상도</a:t>
            </a:r>
            <a:r>
              <a:rPr lang="en-US" altLang="ko-KR" sz="2000" dirty="0" smtClean="0"/>
              <a:t>resolution</a:t>
            </a:r>
            <a:r>
              <a:rPr lang="en-US" altLang="ko-KR" sz="2800" dirty="0" smtClean="0"/>
              <a:t>)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400" dirty="0" err="1" smtClean="0"/>
              <a:t>microHDMI</a:t>
            </a:r>
            <a:r>
              <a:rPr lang="en-US" altLang="ko-KR" sz="2400" dirty="0" smtClean="0"/>
              <a:t>-DVI monitor (HDMI-DVI adapter</a:t>
            </a:r>
            <a:r>
              <a:rPr lang="ko-KR" altLang="en-US" sz="2400" dirty="0" smtClean="0"/>
              <a:t>가 필요할 수도 있음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 smtClean="0"/>
              <a:t>BeagleBone</a:t>
            </a:r>
            <a:r>
              <a:rPr lang="en-US" altLang="ko-KR" sz="2400" dirty="0" smtClean="0"/>
              <a:t> Black, </a:t>
            </a:r>
            <a:r>
              <a:rPr lang="en-US" altLang="ko-KR" sz="2400" dirty="0" err="1" smtClean="0"/>
              <a:t>Debian</a:t>
            </a:r>
            <a:r>
              <a:rPr lang="en-US" altLang="ko-KR" sz="2400" dirty="0" smtClean="0"/>
              <a:t> Linux, Cloud9 IDE </a:t>
            </a:r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교차 개발 </a:t>
            </a:r>
            <a:r>
              <a:rPr lang="en-US" altLang="ko-KR" sz="2400" dirty="0" smtClean="0"/>
              <a:t>(Cross Development)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개발 컴퓨터의 키보드와 모니터를 목표 컴퓨터에게 제공</a:t>
            </a:r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/>
              <a:t>개발 컴퓨터</a:t>
            </a:r>
            <a:r>
              <a:rPr lang="en-US" altLang="ko-KR" sz="2400" dirty="0" smtClean="0"/>
              <a:t>: Desktop PC (OS: Ubuntu Linux)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/>
              <a:t>목표 컴퓨터 </a:t>
            </a:r>
            <a:r>
              <a:rPr lang="en-US" altLang="ko-KR" sz="2400" dirty="0" smtClean="0"/>
              <a:t>: BBB (OS: </a:t>
            </a:r>
            <a:r>
              <a:rPr lang="en-US" altLang="ko-KR" sz="2400" dirty="0" err="1" smtClean="0"/>
              <a:t>Debian</a:t>
            </a:r>
            <a:r>
              <a:rPr lang="en-US" altLang="ko-KR" sz="2400" dirty="0" smtClean="0"/>
              <a:t>/Ubuntu Linux)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Desktop PC</a:t>
            </a:r>
            <a:r>
              <a:rPr lang="ko-KR" altLang="en-US" sz="2400" dirty="0" smtClean="0"/>
              <a:t>의 운영체제</a:t>
            </a:r>
            <a:endParaRPr lang="en-US" altLang="ko-KR" sz="2400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2400" dirty="0" smtClean="0"/>
              <a:t>Ubuntu Linux 18.04.2 (64bit LTS </a:t>
            </a:r>
            <a:r>
              <a:rPr lang="en-US" altLang="ko-KR" sz="1800" dirty="0" err="1" smtClean="0"/>
              <a:t>LongTermSupport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버전</a:t>
            </a:r>
            <a:r>
              <a:rPr lang="en-US" altLang="ko-KR" sz="24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400" dirty="0" smtClean="0"/>
              <a:t>STDIO </a:t>
            </a:r>
            <a:r>
              <a:rPr lang="ko-KR" altLang="en-US" sz="2400" dirty="0" smtClean="0"/>
              <a:t>제공방법</a:t>
            </a:r>
            <a:r>
              <a:rPr lang="en-US" altLang="ko-KR" sz="2400" dirty="0" smtClean="0"/>
              <a:t>: 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/>
              <a:t>USB </a:t>
            </a:r>
            <a:r>
              <a:rPr lang="ko-KR" altLang="en-US" sz="2400" dirty="0" smtClean="0"/>
              <a:t>케이블 사용</a:t>
            </a:r>
            <a:endParaRPr lang="en-US" altLang="ko-KR" sz="2400" dirty="0" smtClean="0"/>
          </a:p>
          <a:p>
            <a:pPr marL="457200" indent="-457200">
              <a:buAutoNum type="arabicParenR"/>
            </a:pPr>
            <a:r>
              <a:rPr lang="ko-KR" altLang="en-US" sz="2400" dirty="0" smtClean="0"/>
              <a:t>시리얼 케이블 사용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BBB </a:t>
            </a:r>
            <a:r>
              <a:rPr lang="ko-KR" altLang="en-US" sz="3600" dirty="0" smtClean="0"/>
              <a:t>로그인 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/>
              <a:t>프롬트</a:t>
            </a:r>
            <a:r>
              <a:rPr lang="ko-KR" altLang="en-US" sz="2000" dirty="0" smtClean="0"/>
              <a:t> 확인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root@beaglebone</a:t>
            </a:r>
            <a:r>
              <a:rPr lang="en-US" altLang="ko-KR" sz="2000" dirty="0" smtClean="0"/>
              <a:t>~#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sz="2000" dirty="0" err="1" smtClean="0"/>
              <a:t>ifconfig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usb0(192.168.7.2), eth0, lo(127.0.0.1) </a:t>
            </a:r>
            <a:r>
              <a:rPr lang="ko-KR" altLang="en-US" sz="2000" dirty="0" smtClean="0"/>
              <a:t>등 확인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</a:t>
            </a:r>
            <a:r>
              <a:rPr lang="en-US" altLang="ko-KR" sz="2000" dirty="0" smtClean="0"/>
              <a:t>.  </a:t>
            </a:r>
            <a:r>
              <a:rPr lang="ko-KR" altLang="en-US" sz="2000" dirty="0" err="1" smtClean="0"/>
              <a:t>커널</a:t>
            </a:r>
            <a:r>
              <a:rPr lang="ko-KR" altLang="en-US" sz="2000" dirty="0" smtClean="0"/>
              <a:t> 버전 확인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#</a:t>
            </a:r>
            <a:r>
              <a:rPr lang="en-US" altLang="ko-KR" sz="2000" dirty="0" err="1" smtClean="0"/>
              <a:t>uname</a:t>
            </a:r>
            <a:r>
              <a:rPr lang="en-US" altLang="ko-KR" sz="2000" dirty="0" smtClean="0"/>
              <a:t> -r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Buttons &amp; LEDs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4075"/>
            <a:ext cx="3394720" cy="201894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LED </a:t>
            </a:r>
            <a:r>
              <a:rPr lang="ko-KR" altLang="en-US" sz="2400" dirty="0" smtClean="0"/>
              <a:t>순서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hmce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000" dirty="0" smtClean="0"/>
              <a:t>USR0 : Heartbeat</a:t>
            </a:r>
          </a:p>
          <a:p>
            <a:pPr marL="0" indent="0">
              <a:buNone/>
            </a:pPr>
            <a:r>
              <a:rPr lang="en-US" altLang="ko-KR" sz="2000" dirty="0" smtClean="0"/>
              <a:t>USR1 : </a:t>
            </a:r>
            <a:r>
              <a:rPr lang="en-US" altLang="ko-KR" sz="2000" dirty="0" err="1" smtClean="0"/>
              <a:t>microSD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USR2 : CPU</a:t>
            </a:r>
          </a:p>
          <a:p>
            <a:pPr marL="0" indent="0">
              <a:buNone/>
            </a:pPr>
            <a:r>
              <a:rPr lang="en-US" altLang="ko-KR" sz="2000" dirty="0" smtClean="0"/>
              <a:t>USR3 : </a:t>
            </a:r>
            <a:r>
              <a:rPr lang="en-US" altLang="ko-KR" sz="2000" dirty="0" err="1" smtClean="0"/>
              <a:t>eMMC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44" y="1781097"/>
            <a:ext cx="3873321" cy="184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6134" y="4221088"/>
            <a:ext cx="9331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PWR button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6412691" y="2852936"/>
            <a:ext cx="53856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51255" y="4232293"/>
            <a:ext cx="9331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RESET button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V="1">
            <a:off x="7417812" y="2864141"/>
            <a:ext cx="134641" cy="1368152"/>
          </a:xfrm>
          <a:prstGeom prst="straightConnector1">
            <a:avLst/>
          </a:prstGeom>
          <a:ln w="95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2" y="3612175"/>
            <a:ext cx="4114925" cy="274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5776" y="6030580"/>
            <a:ext cx="1264626" cy="369332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Boot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shutdown</a:t>
            </a:r>
            <a:endParaRPr lang="ko-KR" altLang="en-US" sz="3600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556792"/>
            <a:ext cx="8229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2000" dirty="0" err="1" smtClean="0"/>
              <a:t>커널이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eMMC</a:t>
            </a:r>
            <a:r>
              <a:rPr lang="ko-KR" altLang="en-US" sz="2000" dirty="0" smtClean="0"/>
              <a:t>나 </a:t>
            </a:r>
            <a:r>
              <a:rPr lang="en-US" altLang="ko-KR" sz="2000" dirty="0" err="1" smtClean="0"/>
              <a:t>microSD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메모리를 </a:t>
            </a:r>
            <a:r>
              <a:rPr lang="en-US" altLang="ko-KR" sz="2000" dirty="0" smtClean="0"/>
              <a:t>unmount</a:t>
            </a:r>
            <a:r>
              <a:rPr lang="ko-KR" altLang="en-US" sz="2000" dirty="0" smtClean="0"/>
              <a:t>하기 전에 물리적으로 </a:t>
            </a:r>
            <a:r>
              <a:rPr lang="en-US" altLang="ko-KR" sz="2000" dirty="0" smtClean="0"/>
              <a:t>power off</a:t>
            </a:r>
            <a:r>
              <a:rPr lang="ko-KR" altLang="en-US" sz="2000" dirty="0" smtClean="0"/>
              <a:t>하면 </a:t>
            </a:r>
            <a:r>
              <a:rPr lang="en-US" altLang="ko-KR" sz="2000" dirty="0" smtClean="0"/>
              <a:t>file system</a:t>
            </a:r>
            <a:r>
              <a:rPr lang="ko-KR" altLang="en-US" sz="2000" dirty="0" smtClean="0"/>
              <a:t>이 고장 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Soft shutdown : power button</a:t>
            </a:r>
            <a:r>
              <a:rPr lang="ko-KR" altLang="en-US" sz="2000" dirty="0" smtClean="0"/>
              <a:t>을 살짝 누른다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Hard shutdown :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초간 </a:t>
            </a:r>
            <a:r>
              <a:rPr lang="en-US" altLang="ko-KR" sz="2000" dirty="0" smtClean="0"/>
              <a:t>power button</a:t>
            </a:r>
            <a:r>
              <a:rPr lang="ko-KR" altLang="en-US" sz="2000" dirty="0" smtClean="0"/>
              <a:t>을 누른다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#shutdown -h now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87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시리얼 케이블 연결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72007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PL2303 </a:t>
            </a:r>
            <a:r>
              <a:rPr lang="ko-KR" altLang="en-US" sz="2400" dirty="0" smtClean="0"/>
              <a:t>케이블을 이용하여 </a:t>
            </a:r>
            <a:r>
              <a:rPr lang="en-US" altLang="ko-KR" sz="2400" dirty="0" smtClean="0"/>
              <a:t>PC Linux Desktop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BBB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연결함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2019_Spring_Lecture02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Embedded System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40" y="1988840"/>
            <a:ext cx="2945904" cy="226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05588" y="4437112"/>
            <a:ext cx="5311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  PC(USB A)---------------- BBB(J1)</a:t>
            </a:r>
          </a:p>
          <a:p>
            <a:pPr algn="r"/>
            <a:r>
              <a:rPr lang="en-US" altLang="ko-KR" dirty="0"/>
              <a:t>Black (PIN1 of J1): GND</a:t>
            </a:r>
          </a:p>
          <a:p>
            <a:pPr algn="r"/>
            <a:r>
              <a:rPr lang="en-US" altLang="ko-KR" dirty="0" smtClean="0"/>
              <a:t>Green (PIN4 of J1</a:t>
            </a:r>
            <a:r>
              <a:rPr lang="en-US" altLang="ko-KR" dirty="0"/>
              <a:t>): </a:t>
            </a:r>
            <a:r>
              <a:rPr lang="en-US" altLang="ko-KR" dirty="0" smtClean="0"/>
              <a:t>RXD</a:t>
            </a:r>
          </a:p>
          <a:p>
            <a:pPr algn="r"/>
            <a:r>
              <a:rPr lang="en-US" altLang="ko-KR" dirty="0" smtClean="0"/>
              <a:t>White </a:t>
            </a:r>
            <a:r>
              <a:rPr lang="en-US" altLang="ko-KR" dirty="0"/>
              <a:t>(PIN5 of J1): </a:t>
            </a:r>
            <a:r>
              <a:rPr lang="en-US" altLang="ko-KR" dirty="0" smtClean="0"/>
              <a:t>TXD</a:t>
            </a:r>
          </a:p>
          <a:p>
            <a:r>
              <a:rPr lang="en-US" altLang="ko-KR" dirty="0" smtClean="0"/>
              <a:t>Red </a:t>
            </a:r>
            <a:r>
              <a:rPr lang="en-US" altLang="ko-KR" dirty="0"/>
              <a:t>: </a:t>
            </a:r>
            <a:r>
              <a:rPr lang="en-US" altLang="ko-KR" dirty="0" smtClean="0"/>
              <a:t>5V (</a:t>
            </a:r>
            <a:r>
              <a:rPr lang="ko-KR" altLang="en-US" dirty="0" smtClean="0"/>
              <a:t>사용하지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FT232R chip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내장되어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48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5725</TotalTime>
  <Words>382</Words>
  <Application>Microsoft Office PowerPoint</Application>
  <PresentationFormat>화면 슬라이드 쇼(4:3)</PresentationFormat>
  <Paragraphs>113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굴림</vt:lpstr>
      <vt:lpstr>맑은 고딕</vt:lpstr>
      <vt:lpstr>Arial</vt:lpstr>
      <vt:lpstr>Times New Roman</vt:lpstr>
      <vt:lpstr>Verdana</vt:lpstr>
      <vt:lpstr>Wingdings</vt:lpstr>
      <vt:lpstr>Office 테마</vt:lpstr>
      <vt:lpstr>PowerPoint 프레젠테이션</vt:lpstr>
      <vt:lpstr>Linux 기초</vt:lpstr>
      <vt:lpstr>개발 환경</vt:lpstr>
      <vt:lpstr>네이티브 개발 (Native Development)</vt:lpstr>
      <vt:lpstr>교차 개발 (Cross Development)</vt:lpstr>
      <vt:lpstr>BBB 로그인 후</vt:lpstr>
      <vt:lpstr>Buttons &amp; LEDs</vt:lpstr>
      <vt:lpstr>shutdown</vt:lpstr>
      <vt:lpstr>2. 시리얼 케이블 연결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손 석원</cp:lastModifiedBy>
  <cp:revision>194</cp:revision>
  <dcterms:created xsi:type="dcterms:W3CDTF">2006-10-05T04:04:58Z</dcterms:created>
  <dcterms:modified xsi:type="dcterms:W3CDTF">2019-09-09T08:28:26Z</dcterms:modified>
</cp:coreProperties>
</file>