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D-CC3E-BCB4-6503-27396283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107D-A96E-8DF0-2B05-F36BDAEC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E667-6205-0F94-88FD-E8136E3D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0D5E-0446-37A4-BA56-EC2CD71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193B-32F4-50BD-C81D-C8E9B800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36D-E4CC-6161-2BA4-FAD323F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3753-2631-6812-75FD-EA1E5EE8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C04-4CCF-4634-ECB1-C7697DF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E957-DB57-ED80-44A6-8358C11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93E-66D2-2BB5-A13F-A66C314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5976-DEDE-8A82-8585-E5A5C38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9726-CD70-9173-6D4C-77C45EDF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4750-DC57-A5E9-4B09-BCD1B26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21-55FC-B91D-CE19-51227B40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667F-AB16-1941-0832-D1B0521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988-BFD0-DC21-EFE0-A915235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39A6-C79E-E550-081F-4CD81E2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FFB1-EFC5-5CC6-8734-3FC6A11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5039-D545-F0BD-F4BD-55FE042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B052-3BDA-5C0B-8ADF-AE287F85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A6B2-DA8F-AB98-5F7B-1492C29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C16B-C768-5A89-7D93-BE1F1E36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D6B4-EA4B-88B7-D6C2-5F7FEA2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FF0-B8AB-8EEC-3C30-6A22DDC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884-FED0-F090-64AC-16474D42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D86-D0E0-8638-5512-63B4BF4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950E-2AEA-69D0-093B-DBA6567C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ACBC-D227-E363-3999-40C8B18B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7C44-89CC-0707-B8E3-250191E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3899-6395-16AC-7A09-983176D1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9210-AB92-61B3-58BA-4B6FAC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F9C0-6D7E-17C1-C49C-26A6C3A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C86A-4728-0316-B89B-0F7CCD8E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1141-3743-94D4-7FDA-2BAEC0F8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BE56-8FC0-2CB3-0D98-A84AB78E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A587-8883-B72E-B9BB-84734521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3B737-90D1-E227-BAF6-DA6DB3D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8979-D0BB-D9E8-185A-34FEE976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4148-453A-FB12-7BE4-FA123B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42E2-F9C7-60D4-C733-419BD82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6ECD-C71D-3DC9-CF01-7DCE969D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6467-2B66-D31B-5599-553C484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C1A-378F-108A-7841-2DB17D1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CE73C-EEC6-30B9-CD5A-B296616F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B5DD3-E618-D238-F00E-1DD20FF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D1BD-4930-184C-9858-F2E14B4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7B19-D6A2-1CF9-80EC-9A54729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92E-5068-3D17-E393-2F4E90F8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DAEF-DC68-D014-D50E-7A20FD68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F43A-D2B4-B4F3-2095-A166FF11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7C96-4C32-DCCA-46C7-645A408F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F324-680B-5DB3-A634-5BCC8BA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C86-FD3F-C2A1-942B-C385C89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0F860-6C78-E6DC-452F-4F8B41F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E3EC-DD3A-2CF5-B6AB-256EA8AA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F8DF-ABB7-0D91-3481-E0AB5A9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B97B-51EA-A78D-ADEC-05832F3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1244-3580-C0A3-817D-B3E8E57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B79D7-710F-6C6B-D0EA-78126DF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4CE5-03CB-57AE-C6A6-2B121BB8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6589-09D7-9717-2EB9-497A374C2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CC9F0-B487-409B-B9EC-A5FEB68BFF6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C4C5-0F5D-4982-B6DF-D3F188B0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5DCB-C41D-A614-8E33-1CF202D6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F7F-4038-4CEB-BFE4-246803BC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Programmer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A7C-A4A6-4E19-B358-A5D20686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12/14/2024</a:t>
            </a:r>
          </a:p>
        </p:txBody>
      </p:sp>
    </p:spTree>
    <p:extLst>
      <p:ext uri="{BB962C8B-B14F-4D97-AF65-F5344CB8AC3E}">
        <p14:creationId xmlns:p14="http://schemas.microsoft.com/office/powerpoint/2010/main" val="38770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4E7-5581-EAEF-C06C-6362B92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Programmer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60418-F109-F67B-C3FB-837F59004862}"/>
              </a:ext>
            </a:extLst>
          </p:cNvPr>
          <p:cNvSpPr txBox="1"/>
          <p:nvPr/>
        </p:nvSpPr>
        <p:spPr>
          <a:xfrm>
            <a:off x="2350008" y="2532659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	|	data	|	op code		|	delay</a:t>
            </a:r>
          </a:p>
          <a:p>
            <a:r>
              <a:rPr lang="en-US" dirty="0"/>
              <a:t>8-bit		20-bit		4-bit			32-bit</a:t>
            </a:r>
          </a:p>
          <a:p>
            <a:r>
              <a:rPr lang="en-US" dirty="0"/>
              <a:t>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140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245-BB99-8FBD-32D1-67445060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Words (v0)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40CEB-4D6E-1EE2-BDEB-9C9750A41534}"/>
              </a:ext>
            </a:extLst>
          </p:cNvPr>
          <p:cNvSpPr txBox="1"/>
          <p:nvPr/>
        </p:nvSpPr>
        <p:spPr>
          <a:xfrm>
            <a:off x="118872" y="2505670"/>
            <a:ext cx="1180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	|	</a:t>
            </a:r>
            <a:r>
              <a:rPr lang="en-US" dirty="0" err="1"/>
              <a:t>addr</a:t>
            </a:r>
            <a:r>
              <a:rPr lang="en-US" dirty="0"/>
              <a:t>	|	pulse	|	data	|	op code		|	delay</a:t>
            </a:r>
          </a:p>
          <a:p>
            <a:r>
              <a:rPr lang="en-US" dirty="0"/>
              <a:t>8-bit			8-bit		8-bit		20-bit		4-bit			32-bit</a:t>
            </a:r>
          </a:p>
          <a:p>
            <a:r>
              <a:rPr lang="en-US" dirty="0"/>
              <a:t>[79:72]			[71:64]		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416732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EC054-DD2A-EB4E-682E-AB080E88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FB3F-242A-2982-140E-F63ACF6E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Words (v1)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88A63-7D86-337A-45C2-8FDE406C2480}"/>
              </a:ext>
            </a:extLst>
          </p:cNvPr>
          <p:cNvSpPr txBox="1"/>
          <p:nvPr/>
        </p:nvSpPr>
        <p:spPr>
          <a:xfrm>
            <a:off x="454057" y="2967335"/>
            <a:ext cx="1155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	|	</a:t>
            </a:r>
            <a:r>
              <a:rPr lang="en-US" sz="800" dirty="0" err="1"/>
              <a:t>addr</a:t>
            </a:r>
            <a:r>
              <a:rPr lang="en-US" sz="800" dirty="0"/>
              <a:t>	|	pulse	|	data	|	DDS	|	op code	|	delay</a:t>
            </a:r>
          </a:p>
          <a:p>
            <a:r>
              <a:rPr lang="en-US" sz="800" dirty="0"/>
              <a:t>4-bit	|	12-bit	|	8-bit	|	12-bit	|	8-bit	|	4-bit	|	32-bit</a:t>
            </a:r>
          </a:p>
          <a:p>
            <a:r>
              <a:rPr lang="en-US" sz="800" dirty="0"/>
              <a:t>[79:76]	|	[75:64]	|	[63:56]	|	[55:44]	|	[43:36]	|	[35:32]	|	[31:0]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C6AF-0AA8-0F1E-E826-71D7A8E5D015}"/>
              </a:ext>
            </a:extLst>
          </p:cNvPr>
          <p:cNvSpPr txBox="1"/>
          <p:nvPr/>
        </p:nvSpPr>
        <p:spPr>
          <a:xfrm>
            <a:off x="4023360" y="1728847"/>
            <a:ext cx="554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at least 12-bit data for address in GOTO op-code</a:t>
            </a:r>
          </a:p>
        </p:txBody>
      </p:sp>
    </p:spTree>
    <p:extLst>
      <p:ext uri="{BB962C8B-B14F-4D97-AF65-F5344CB8AC3E}">
        <p14:creationId xmlns:p14="http://schemas.microsoft.com/office/powerpoint/2010/main" val="28423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C404-D806-6C8D-A657-2B7AB09A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C9DA-22D7-AB79-1A15-3A2ECD34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= No OP</a:t>
            </a:r>
          </a:p>
          <a:p>
            <a:r>
              <a:rPr lang="en-US" dirty="0"/>
              <a:t>1 = DELAY</a:t>
            </a:r>
          </a:p>
          <a:p>
            <a:r>
              <a:rPr lang="en-US" dirty="0"/>
              <a:t>2 = LONG DELAY (Not Implemented)</a:t>
            </a:r>
          </a:p>
          <a:p>
            <a:r>
              <a:rPr lang="en-US" dirty="0"/>
              <a:t>3 = GOTO (Not Implemented)</a:t>
            </a:r>
          </a:p>
          <a:p>
            <a:r>
              <a:rPr lang="en-US" dirty="0"/>
              <a:t>4 = 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592-52EF-EBF3-E604-C3DC939D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7925-2B72-AF96-A274-BBBFC593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 MHz clock</a:t>
            </a:r>
          </a:p>
          <a:p>
            <a:r>
              <a:rPr lang="en-US" dirty="0"/>
              <a:t>4 ns resolution</a:t>
            </a:r>
          </a:p>
        </p:txBody>
      </p:sp>
    </p:spTree>
    <p:extLst>
      <p:ext uri="{BB962C8B-B14F-4D97-AF65-F5344CB8AC3E}">
        <p14:creationId xmlns:p14="http://schemas.microsoft.com/office/powerpoint/2010/main" val="3798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Pulse Programmer Documentation</vt:lpstr>
      <vt:lpstr>Pulse Programmer Instruction</vt:lpstr>
      <vt:lpstr>Programming Words (v0)</vt:lpstr>
      <vt:lpstr>Programming Words (v1)</vt:lpstr>
      <vt:lpstr>Op Codes</vt:lpstr>
      <vt:lpstr>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Keller</dc:creator>
  <cp:lastModifiedBy>Tim Keller</cp:lastModifiedBy>
  <cp:revision>6</cp:revision>
  <dcterms:created xsi:type="dcterms:W3CDTF">2024-12-14T21:07:59Z</dcterms:created>
  <dcterms:modified xsi:type="dcterms:W3CDTF">2024-12-19T01:45:43Z</dcterms:modified>
</cp:coreProperties>
</file>