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08D-CC3E-BCB4-6503-27396283E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7107D-A96E-8DF0-2B05-F36BDAECD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E667-6205-0F94-88FD-E8136E3D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0D5E-0446-37A4-BA56-EC2CD71D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193B-32F4-50BD-C81D-C8E9B800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6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E36D-E4CC-6161-2BA4-FAD323FE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D3753-2631-6812-75FD-EA1E5EE82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DAC04-4CCF-4634-ECB1-C7697DFF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3E957-DB57-ED80-44A6-8358C115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693E-66D2-2BB5-A13F-A66C3141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1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15976-DEDE-8A82-8585-E5A5C38FE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49726-CD70-9173-6D4C-77C45EDF3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4750-DC57-A5E9-4B09-BCD1B269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B221-55FC-B91D-CE19-51227B40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667F-AB16-1941-0832-D1B05217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7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988-BFD0-DC21-EFE0-A9152354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39A6-C79E-E550-081F-4CD81E2A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DFFB1-EFC5-5CC6-8734-3FC6A111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C5039-D545-F0BD-F4BD-55FE042A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DB052-3BDA-5C0B-8ADF-AE287F85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A6B2-DA8F-AB98-5F7B-1492C295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0C16B-C768-5A89-7D93-BE1F1E36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D6B4-EA4B-88B7-D6C2-5F7FEA25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88FF0-B8AB-8EEC-3C30-6A22DDC3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72884-FED0-F090-64AC-16474D42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2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1D86-D0E0-8638-5512-63B4BF42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950E-2AEA-69D0-093B-DBA6567C3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EACBC-D227-E363-3999-40C8B18B4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27C44-89CC-0707-B8E3-250191E5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63899-6395-16AC-7A09-983176D1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99210-AB92-61B3-58BA-4B6FAC82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9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F9C0-6D7E-17C1-C49C-26A6C3A8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FC86A-4728-0316-B89B-0F7CCD8EB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81141-3743-94D4-7FDA-2BAEC0F86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8BE56-8FC0-2CB3-0D98-A84AB78E7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DA587-8883-B72E-B9BB-84734521F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3B737-90D1-E227-BAF6-DA6DB3DE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C8979-D0BB-D9E8-185A-34FEE976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E4148-453A-FB12-7BE4-FA123BB7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5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42E2-F9C7-60D4-C733-419BD82E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56ECD-C71D-3DC9-CF01-7DCE969D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C6467-2B66-D31B-5599-553C484B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9FC1A-378F-108A-7841-2DB17D13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6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CE73C-EEC6-30B9-CD5A-B296616F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B5DD3-E618-D238-F00E-1DD20FF6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3D1BD-4930-184C-9858-F2E14B4B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6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7B19-D6A2-1CF9-80EC-9A547294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B92E-5068-3D17-E393-2F4E90F8A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2DAEF-DC68-D014-D50E-7A20FD680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7F43A-D2B4-B4F3-2095-A166FF11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97C96-4C32-DCCA-46C7-645A408F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9F324-680B-5DB3-A634-5BCC8BAE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BC86-FD3F-C2A1-942B-C385C89F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0F860-6C78-E6DC-452F-4F8B41FC3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8E3EC-DD3A-2CF5-B6AB-256EA8AAB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CF8DF-ABB7-0D91-3481-E0AB5A9E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C9F0-B487-409B-B9EC-A5FEB68BFF6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8B97B-51EA-A78D-ADEC-05832F34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31244-3580-C0A3-817D-B3E8E57D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B79D7-710F-6C6B-D0EA-78126DF5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04CE5-03CB-57AE-C6A6-2B121BB8D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16589-09D7-9717-2EB9-497A374C2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CC9F0-B487-409B-B9EC-A5FEB68BFF6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6C4C5-0F5D-4982-B6DF-D3F188B0B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5DCB-C41D-A614-8E33-1CF202D64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5F91C-4081-451F-BC6A-865794E1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CF7F-4038-4CEB-BFE4-246803BCE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Pulse Programmer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4A7C-A4A6-4E19-B358-A5D20686A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12/14/2024</a:t>
            </a:r>
          </a:p>
        </p:txBody>
      </p:sp>
    </p:spTree>
    <p:extLst>
      <p:ext uri="{BB962C8B-B14F-4D97-AF65-F5344CB8AC3E}">
        <p14:creationId xmlns:p14="http://schemas.microsoft.com/office/powerpoint/2010/main" val="387700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74E7-5581-EAEF-C06C-6362B92F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Programmer Instruction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60418-F109-F67B-C3FB-837F59004862}"/>
              </a:ext>
            </a:extLst>
          </p:cNvPr>
          <p:cNvSpPr txBox="1"/>
          <p:nvPr/>
        </p:nvSpPr>
        <p:spPr>
          <a:xfrm>
            <a:off x="2350008" y="2532659"/>
            <a:ext cx="7233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	|	data	|	op code		|	delay</a:t>
            </a:r>
          </a:p>
          <a:p>
            <a:r>
              <a:rPr lang="en-US" dirty="0"/>
              <a:t>8-bit		20-bit		4-bit			32-bit</a:t>
            </a:r>
          </a:p>
          <a:p>
            <a:r>
              <a:rPr lang="en-US" dirty="0"/>
              <a:t>[63:56]		[55:36]		[35:32]			[31:0]</a:t>
            </a:r>
          </a:p>
        </p:txBody>
      </p:sp>
    </p:spTree>
    <p:extLst>
      <p:ext uri="{BB962C8B-B14F-4D97-AF65-F5344CB8AC3E}">
        <p14:creationId xmlns:p14="http://schemas.microsoft.com/office/powerpoint/2010/main" val="14064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245-BB99-8FBD-32D1-67445060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40CEB-4D6E-1EE2-BDEB-9C9750A41534}"/>
              </a:ext>
            </a:extLst>
          </p:cNvPr>
          <p:cNvSpPr txBox="1"/>
          <p:nvPr/>
        </p:nvSpPr>
        <p:spPr>
          <a:xfrm>
            <a:off x="118872" y="2505670"/>
            <a:ext cx="1180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	|	</a:t>
            </a:r>
            <a:r>
              <a:rPr lang="en-US" dirty="0" err="1"/>
              <a:t>addr</a:t>
            </a:r>
            <a:r>
              <a:rPr lang="en-US" dirty="0"/>
              <a:t>	|	pulse	|	data	|	op code		|	delay</a:t>
            </a:r>
          </a:p>
          <a:p>
            <a:r>
              <a:rPr lang="en-US" dirty="0"/>
              <a:t>8-bit			8-bit		8-bit		20-bit		4-bit			32-bit</a:t>
            </a:r>
          </a:p>
          <a:p>
            <a:r>
              <a:rPr lang="en-US" dirty="0"/>
              <a:t>[79:72]			[71:64]		[63:56]		[55:36]		[35:32]			[31:0]</a:t>
            </a:r>
          </a:p>
        </p:txBody>
      </p:sp>
    </p:spTree>
    <p:extLst>
      <p:ext uri="{BB962C8B-B14F-4D97-AF65-F5344CB8AC3E}">
        <p14:creationId xmlns:p14="http://schemas.microsoft.com/office/powerpoint/2010/main" val="416732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C592-52EF-EBF3-E604-C3DC939D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7925-2B72-AF96-A274-BBBFC593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250 MHz clock</a:t>
            </a:r>
          </a:p>
          <a:p>
            <a:r>
              <a:rPr lang="en-US" dirty="0"/>
              <a:t>4 ns resolution</a:t>
            </a:r>
          </a:p>
        </p:txBody>
      </p:sp>
    </p:spTree>
    <p:extLst>
      <p:ext uri="{BB962C8B-B14F-4D97-AF65-F5344CB8AC3E}">
        <p14:creationId xmlns:p14="http://schemas.microsoft.com/office/powerpoint/2010/main" val="37986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Pulse Programmer Documentation</vt:lpstr>
      <vt:lpstr>Pulse Programmer Instruction</vt:lpstr>
      <vt:lpstr>Programming Words</vt:lpstr>
      <vt:lpstr>Clock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Keller</dc:creator>
  <cp:lastModifiedBy>Tim Keller</cp:lastModifiedBy>
  <cp:revision>4</cp:revision>
  <dcterms:created xsi:type="dcterms:W3CDTF">2024-12-14T21:07:59Z</dcterms:created>
  <dcterms:modified xsi:type="dcterms:W3CDTF">2024-12-15T17:45:14Z</dcterms:modified>
</cp:coreProperties>
</file>