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5400675" cy="3600450"/>
  <p:notesSz cx="6858000" cy="9144000"/>
  <p:embeddedFontLst>
    <p:embeddedFont>
      <p:font typeface="HY궁서" panose="02030600000101010101" pitchFamily="18" charset="-127"/>
      <p:regular r:id="rId7"/>
    </p:embeddedFont>
    <p:embeddedFont>
      <p:font typeface="굵은안상수체" panose="02010504000101010101" pitchFamily="2" charset="-127"/>
      <p:regular r:id="rId8"/>
    </p:embeddedFont>
    <p:embeddedFont>
      <p:font typeface="나눔스퀘어 ExtraBold" panose="020B0600000101010101" pitchFamily="50" charset="-127"/>
      <p:bold r:id="rId9"/>
    </p:embeddedFont>
    <p:embeddedFont>
      <p:font typeface="나눔스퀘어라운드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99"/>
    <a:srgbClr val="FF3300"/>
    <a:srgbClr val="131315"/>
    <a:srgbClr val="3399FF"/>
    <a:srgbClr val="28282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38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9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4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5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1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53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10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8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27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39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1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9E78775F-0ABC-4B41-A5DE-CB7D582F2CC9}"/>
              </a:ext>
            </a:extLst>
          </p:cNvPr>
          <p:cNvGrpSpPr/>
          <p:nvPr/>
        </p:nvGrpSpPr>
        <p:grpSpPr>
          <a:xfrm>
            <a:off x="0" y="939658"/>
            <a:ext cx="5400677" cy="2660792"/>
            <a:chOff x="-2" y="939659"/>
            <a:chExt cx="5400677" cy="266079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C4B2DAA-0DBD-44B7-ABD4-0AA0A4166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035" b="99861" l="450" r="100000">
                          <a14:backgroundMark x1="50550" y1="30737" x2="50550" y2="30737"/>
                          <a14:backgroundMark x1="78300" y1="60223" x2="78300" y2="60223"/>
                          <a14:backgroundMark x1="63400" y1="71140" x2="63400" y2="71140"/>
                          <a14:backgroundMark x1="65750" y1="72045" x2="65750" y2="72045"/>
                          <a14:backgroundMark x1="3500" y1="65647" x2="3500" y2="65647"/>
                          <a14:backgroundMark x1="3700" y1="71419" x2="3700" y2="71419"/>
                          <a14:backgroundMark x1="2250" y1="71001" x2="2250" y2="71001"/>
                          <a14:backgroundMark x1="5000" y1="72045" x2="5000" y2="72045"/>
                          <a14:backgroundMark x1="1500" y1="66134" x2="1500" y2="66134"/>
                          <a14:backgroundMark x1="8000" y1="45688" x2="8000" y2="45688"/>
                          <a14:backgroundMark x1="8950" y1="45967" x2="8950" y2="45967"/>
                          <a14:backgroundMark x1="8400" y1="52643" x2="8400" y2="52643"/>
                          <a14:backgroundMark x1="15100" y1="71905" x2="15100" y2="71905"/>
                          <a14:backgroundMark x1="31150" y1="44784" x2="31150" y2="44784"/>
                          <a14:backgroundMark x1="41900" y1="45549" x2="41900" y2="45549"/>
                          <a14:backgroundMark x1="32850" y1="61266" x2="32850" y2="61266"/>
                          <a14:backgroundMark x1="69350" y1="49513" x2="69350" y2="49513"/>
                          <a14:backgroundMark x1="47250" y1="44506" x2="47250" y2="44506"/>
                          <a14:backgroundMark x1="52750" y1="65369" x2="52750" y2="65369"/>
                          <a14:backgroundMark x1="55850" y1="46871" x2="55850" y2="46871"/>
                          <a14:backgroundMark x1="70000" y1="46453" x2="70000" y2="46453"/>
                          <a14:backgroundMark x1="81300" y1="51321" x2="81300" y2="51321"/>
                          <a14:backgroundMark x1="52000" y1="63630" x2="52000" y2="63630"/>
                          <a14:backgroundMark x1="76600" y1="71766" x2="76600" y2="71766"/>
                          <a14:backgroundMark x1="74900" y1="71140" x2="74900" y2="71140"/>
                          <a14:backgroundMark x1="64800" y1="71766" x2="64800" y2="71766"/>
                          <a14:backgroundMark x1="90650" y1="45967" x2="90650" y2="45967"/>
                          <a14:backgroundMark x1="89050" y1="46175" x2="89050" y2="46175"/>
                          <a14:backgroundMark x1="77550" y1="71280" x2="77550" y2="71280"/>
                          <a14:backgroundMark x1="65200" y1="68637" x2="65200" y2="68637"/>
                          <a14:backgroundMark x1="90850" y1="73783" x2="90850" y2="73783"/>
                          <a14:backgroundMark x1="31050" y1="70862" x2="31050" y2="70862"/>
                          <a14:backgroundMark x1="24550" y1="71140" x2="24550" y2="71140"/>
                          <a14:backgroundMark x1="18100" y1="48540" x2="18100" y2="48540"/>
                          <a14:backgroundMark x1="59050" y1="72879" x2="59050" y2="72879"/>
                          <a14:backgroundMark x1="41750" y1="71766" x2="41750" y2="71766"/>
                          <a14:backgroundMark x1="42500" y1="72462" x2="42500" y2="72462"/>
                          <a14:backgroundMark x1="41700" y1="70932" x2="41700" y2="70932"/>
                          <a14:backgroundMark x1="65000" y1="69889" x2="65000" y2="69889"/>
                          <a14:backgroundMark x1="88900" y1="47844" x2="88900" y2="47844"/>
                          <a14:backgroundMark x1="91050" y1="47497" x2="91050" y2="47497"/>
                          <a14:backgroundMark x1="13900" y1="72114" x2="13900" y2="72114"/>
                          <a14:backgroundMark x1="9850" y1="72184" x2="9850" y2="72184"/>
                          <a14:backgroundMark x1="18050" y1="47844" x2="18050" y2="47844"/>
                          <a14:backgroundMark x1="8850" y1="52225" x2="8300" y2="52364"/>
                          <a14:backgroundMark x1="5250" y1="72253" x2="5250" y2="722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67" b="1313"/>
            <a:stretch/>
          </p:blipFill>
          <p:spPr>
            <a:xfrm>
              <a:off x="1174019" y="939659"/>
              <a:ext cx="3053607" cy="1528854"/>
            </a:xfrm>
            <a:prstGeom prst="rect">
              <a:avLst/>
            </a:prstGeom>
          </p:spPr>
        </p:pic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2EFA449-27FD-4365-A680-F6F20A2E0BBC}"/>
                </a:ext>
              </a:extLst>
            </p:cNvPr>
            <p:cNvSpPr/>
            <p:nvPr/>
          </p:nvSpPr>
          <p:spPr>
            <a:xfrm>
              <a:off x="0" y="1791170"/>
              <a:ext cx="1222966" cy="682513"/>
            </a:xfrm>
            <a:custGeom>
              <a:avLst/>
              <a:gdLst>
                <a:gd name="connsiteX0" fmla="*/ 1310640 w 1351280"/>
                <a:gd name="connsiteY0" fmla="*/ 152400 h 2072640"/>
                <a:gd name="connsiteX1" fmla="*/ 10160 w 1351280"/>
                <a:gd name="connsiteY1" fmla="*/ 0 h 2072640"/>
                <a:gd name="connsiteX2" fmla="*/ 0 w 1351280"/>
                <a:gd name="connsiteY2" fmla="*/ 2072640 h 2072640"/>
                <a:gd name="connsiteX3" fmla="*/ 1351280 w 1351280"/>
                <a:gd name="connsiteY3" fmla="*/ 2052320 h 2072640"/>
                <a:gd name="connsiteX4" fmla="*/ 1310640 w 1351280"/>
                <a:gd name="connsiteY4" fmla="*/ 152400 h 207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280" h="2072640">
                  <a:moveTo>
                    <a:pt x="1310640" y="152400"/>
                  </a:moveTo>
                  <a:lnTo>
                    <a:pt x="10160" y="0"/>
                  </a:lnTo>
                  <a:cubicBezTo>
                    <a:pt x="6773" y="690880"/>
                    <a:pt x="3387" y="1381760"/>
                    <a:pt x="0" y="2072640"/>
                  </a:cubicBezTo>
                  <a:lnTo>
                    <a:pt x="1351280" y="2052320"/>
                  </a:lnTo>
                  <a:lnTo>
                    <a:pt x="1310640" y="152400"/>
                  </a:lnTo>
                  <a:close/>
                </a:path>
              </a:pathLst>
            </a:custGeom>
            <a:solidFill>
              <a:srgbClr val="13131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1428699-76A7-4C02-BC99-6580A888FA1C}"/>
                </a:ext>
              </a:extLst>
            </p:cNvPr>
            <p:cNvSpPr/>
            <p:nvPr/>
          </p:nvSpPr>
          <p:spPr>
            <a:xfrm>
              <a:off x="4168017" y="1848046"/>
              <a:ext cx="1188254" cy="635674"/>
            </a:xfrm>
            <a:custGeom>
              <a:avLst/>
              <a:gdLst>
                <a:gd name="connsiteX0" fmla="*/ 0 w 1371600"/>
                <a:gd name="connsiteY0" fmla="*/ 20320 h 1930400"/>
                <a:gd name="connsiteX1" fmla="*/ 1310640 w 1371600"/>
                <a:gd name="connsiteY1" fmla="*/ 0 h 1930400"/>
                <a:gd name="connsiteX2" fmla="*/ 1371600 w 1371600"/>
                <a:gd name="connsiteY2" fmla="*/ 1930400 h 1930400"/>
                <a:gd name="connsiteX3" fmla="*/ 0 w 1371600"/>
                <a:gd name="connsiteY3" fmla="*/ 1889760 h 1930400"/>
                <a:gd name="connsiteX4" fmla="*/ 0 w 1371600"/>
                <a:gd name="connsiteY4" fmla="*/ 20320 h 19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930400">
                  <a:moveTo>
                    <a:pt x="0" y="20320"/>
                  </a:moveTo>
                  <a:lnTo>
                    <a:pt x="1310640" y="0"/>
                  </a:lnTo>
                  <a:lnTo>
                    <a:pt x="1371600" y="1930400"/>
                  </a:lnTo>
                  <a:lnTo>
                    <a:pt x="0" y="1889760"/>
                  </a:lnTo>
                  <a:cubicBezTo>
                    <a:pt x="3387" y="1266613"/>
                    <a:pt x="6773" y="643467"/>
                    <a:pt x="0" y="20320"/>
                  </a:cubicBezTo>
                  <a:close/>
                </a:path>
              </a:pathLst>
            </a:custGeom>
            <a:solidFill>
              <a:srgbClr val="131315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2EF25FD-C395-404C-98FB-E7EE08563ED8}"/>
                </a:ext>
              </a:extLst>
            </p:cNvPr>
            <p:cNvSpPr/>
            <p:nvPr/>
          </p:nvSpPr>
          <p:spPr>
            <a:xfrm>
              <a:off x="692727" y="2211584"/>
              <a:ext cx="4707948" cy="1388866"/>
            </a:xfrm>
            <a:custGeom>
              <a:avLst/>
              <a:gdLst>
                <a:gd name="connsiteX0" fmla="*/ 1352583 w 1352583"/>
                <a:gd name="connsiteY0" fmla="*/ 132432 h 874112"/>
                <a:gd name="connsiteX1" fmla="*/ 1352583 w 1352583"/>
                <a:gd name="connsiteY1" fmla="*/ 132432 h 874112"/>
                <a:gd name="connsiteX2" fmla="*/ 1240823 w 1352583"/>
                <a:gd name="connsiteY2" fmla="*/ 122272 h 874112"/>
                <a:gd name="connsiteX3" fmla="*/ 1210343 w 1352583"/>
                <a:gd name="connsiteY3" fmla="*/ 112112 h 874112"/>
                <a:gd name="connsiteX4" fmla="*/ 966503 w 1352583"/>
                <a:gd name="connsiteY4" fmla="*/ 101952 h 874112"/>
                <a:gd name="connsiteX5" fmla="*/ 793783 w 1352583"/>
                <a:gd name="connsiteY5" fmla="*/ 81632 h 874112"/>
                <a:gd name="connsiteX6" fmla="*/ 763303 w 1352583"/>
                <a:gd name="connsiteY6" fmla="*/ 71472 h 874112"/>
                <a:gd name="connsiteX7" fmla="*/ 702343 w 1352583"/>
                <a:gd name="connsiteY7" fmla="*/ 61312 h 874112"/>
                <a:gd name="connsiteX8" fmla="*/ 671863 w 1352583"/>
                <a:gd name="connsiteY8" fmla="*/ 51152 h 874112"/>
                <a:gd name="connsiteX9" fmla="*/ 631223 w 1352583"/>
                <a:gd name="connsiteY9" fmla="*/ 30832 h 874112"/>
                <a:gd name="connsiteX10" fmla="*/ 41943 w 1352583"/>
                <a:gd name="connsiteY10" fmla="*/ 20672 h 874112"/>
                <a:gd name="connsiteX11" fmla="*/ 11463 w 1352583"/>
                <a:gd name="connsiteY11" fmla="*/ 352 h 874112"/>
                <a:gd name="connsiteX12" fmla="*/ 1303 w 1352583"/>
                <a:gd name="connsiteY12" fmla="*/ 30832 h 874112"/>
                <a:gd name="connsiteX13" fmla="*/ 52103 w 1352583"/>
                <a:gd name="connsiteY13" fmla="*/ 81632 h 874112"/>
                <a:gd name="connsiteX14" fmla="*/ 1303 w 1352583"/>
                <a:gd name="connsiteY14" fmla="*/ 874112 h 874112"/>
                <a:gd name="connsiteX15" fmla="*/ 1332263 w 1352583"/>
                <a:gd name="connsiteY15" fmla="*/ 874112 h 874112"/>
                <a:gd name="connsiteX16" fmla="*/ 1352583 w 1352583"/>
                <a:gd name="connsiteY16" fmla="*/ 132432 h 87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2583" h="874112">
                  <a:moveTo>
                    <a:pt x="1352583" y="132432"/>
                  </a:moveTo>
                  <a:lnTo>
                    <a:pt x="1352583" y="132432"/>
                  </a:lnTo>
                  <a:cubicBezTo>
                    <a:pt x="1315330" y="129045"/>
                    <a:pt x="1277854" y="127562"/>
                    <a:pt x="1240823" y="122272"/>
                  </a:cubicBezTo>
                  <a:cubicBezTo>
                    <a:pt x="1230221" y="120757"/>
                    <a:pt x="1221023" y="112903"/>
                    <a:pt x="1210343" y="112112"/>
                  </a:cubicBezTo>
                  <a:cubicBezTo>
                    <a:pt x="1129215" y="106102"/>
                    <a:pt x="1047783" y="105339"/>
                    <a:pt x="966503" y="101952"/>
                  </a:cubicBezTo>
                  <a:cubicBezTo>
                    <a:pt x="908930" y="95179"/>
                    <a:pt x="851112" y="90231"/>
                    <a:pt x="793783" y="81632"/>
                  </a:cubicBezTo>
                  <a:cubicBezTo>
                    <a:pt x="783192" y="80043"/>
                    <a:pt x="773758" y="73795"/>
                    <a:pt x="763303" y="71472"/>
                  </a:cubicBezTo>
                  <a:cubicBezTo>
                    <a:pt x="743193" y="67003"/>
                    <a:pt x="722453" y="65781"/>
                    <a:pt x="702343" y="61312"/>
                  </a:cubicBezTo>
                  <a:cubicBezTo>
                    <a:pt x="691888" y="58989"/>
                    <a:pt x="681707" y="55371"/>
                    <a:pt x="671863" y="51152"/>
                  </a:cubicBezTo>
                  <a:cubicBezTo>
                    <a:pt x="657942" y="45186"/>
                    <a:pt x="646351" y="31564"/>
                    <a:pt x="631223" y="30832"/>
                  </a:cubicBezTo>
                  <a:cubicBezTo>
                    <a:pt x="434997" y="21337"/>
                    <a:pt x="238370" y="24059"/>
                    <a:pt x="41943" y="20672"/>
                  </a:cubicBezTo>
                  <a:cubicBezTo>
                    <a:pt x="31783" y="13899"/>
                    <a:pt x="23309" y="-2610"/>
                    <a:pt x="11463" y="352"/>
                  </a:cubicBezTo>
                  <a:cubicBezTo>
                    <a:pt x="1073" y="2949"/>
                    <a:pt x="-2084" y="20672"/>
                    <a:pt x="1303" y="30832"/>
                  </a:cubicBezTo>
                  <a:lnTo>
                    <a:pt x="52103" y="81632"/>
                  </a:lnTo>
                  <a:lnTo>
                    <a:pt x="1303" y="874112"/>
                  </a:lnTo>
                  <a:lnTo>
                    <a:pt x="1332263" y="874112"/>
                  </a:lnTo>
                  <a:lnTo>
                    <a:pt x="1352583" y="132432"/>
                  </a:lnTo>
                  <a:close/>
                </a:path>
              </a:pathLst>
            </a:cu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8F1A5F0-67E7-4D6A-A378-60B1739E2C08}"/>
                </a:ext>
              </a:extLst>
            </p:cNvPr>
            <p:cNvSpPr/>
            <p:nvPr/>
          </p:nvSpPr>
          <p:spPr>
            <a:xfrm flipV="1">
              <a:off x="4155760" y="2544439"/>
              <a:ext cx="427917" cy="217467"/>
            </a:xfrm>
            <a:custGeom>
              <a:avLst/>
              <a:gdLst>
                <a:gd name="connsiteX0" fmla="*/ 1352583 w 1352583"/>
                <a:gd name="connsiteY0" fmla="*/ 132432 h 874112"/>
                <a:gd name="connsiteX1" fmla="*/ 1352583 w 1352583"/>
                <a:gd name="connsiteY1" fmla="*/ 132432 h 874112"/>
                <a:gd name="connsiteX2" fmla="*/ 1240823 w 1352583"/>
                <a:gd name="connsiteY2" fmla="*/ 122272 h 874112"/>
                <a:gd name="connsiteX3" fmla="*/ 1210343 w 1352583"/>
                <a:gd name="connsiteY3" fmla="*/ 112112 h 874112"/>
                <a:gd name="connsiteX4" fmla="*/ 966503 w 1352583"/>
                <a:gd name="connsiteY4" fmla="*/ 101952 h 874112"/>
                <a:gd name="connsiteX5" fmla="*/ 793783 w 1352583"/>
                <a:gd name="connsiteY5" fmla="*/ 81632 h 874112"/>
                <a:gd name="connsiteX6" fmla="*/ 763303 w 1352583"/>
                <a:gd name="connsiteY6" fmla="*/ 71472 h 874112"/>
                <a:gd name="connsiteX7" fmla="*/ 702343 w 1352583"/>
                <a:gd name="connsiteY7" fmla="*/ 61312 h 874112"/>
                <a:gd name="connsiteX8" fmla="*/ 671863 w 1352583"/>
                <a:gd name="connsiteY8" fmla="*/ 51152 h 874112"/>
                <a:gd name="connsiteX9" fmla="*/ 631223 w 1352583"/>
                <a:gd name="connsiteY9" fmla="*/ 30832 h 874112"/>
                <a:gd name="connsiteX10" fmla="*/ 41943 w 1352583"/>
                <a:gd name="connsiteY10" fmla="*/ 20672 h 874112"/>
                <a:gd name="connsiteX11" fmla="*/ 11463 w 1352583"/>
                <a:gd name="connsiteY11" fmla="*/ 352 h 874112"/>
                <a:gd name="connsiteX12" fmla="*/ 1303 w 1352583"/>
                <a:gd name="connsiteY12" fmla="*/ 30832 h 874112"/>
                <a:gd name="connsiteX13" fmla="*/ 52103 w 1352583"/>
                <a:gd name="connsiteY13" fmla="*/ 81632 h 874112"/>
                <a:gd name="connsiteX14" fmla="*/ 1303 w 1352583"/>
                <a:gd name="connsiteY14" fmla="*/ 874112 h 874112"/>
                <a:gd name="connsiteX15" fmla="*/ 1332263 w 1352583"/>
                <a:gd name="connsiteY15" fmla="*/ 874112 h 874112"/>
                <a:gd name="connsiteX16" fmla="*/ 1352583 w 1352583"/>
                <a:gd name="connsiteY16" fmla="*/ 132432 h 87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2583" h="874112">
                  <a:moveTo>
                    <a:pt x="1352583" y="132432"/>
                  </a:moveTo>
                  <a:lnTo>
                    <a:pt x="1352583" y="132432"/>
                  </a:lnTo>
                  <a:cubicBezTo>
                    <a:pt x="1315330" y="129045"/>
                    <a:pt x="1277854" y="127562"/>
                    <a:pt x="1240823" y="122272"/>
                  </a:cubicBezTo>
                  <a:cubicBezTo>
                    <a:pt x="1230221" y="120757"/>
                    <a:pt x="1221023" y="112903"/>
                    <a:pt x="1210343" y="112112"/>
                  </a:cubicBezTo>
                  <a:cubicBezTo>
                    <a:pt x="1129215" y="106102"/>
                    <a:pt x="1047783" y="105339"/>
                    <a:pt x="966503" y="101952"/>
                  </a:cubicBezTo>
                  <a:cubicBezTo>
                    <a:pt x="908930" y="95179"/>
                    <a:pt x="851112" y="90231"/>
                    <a:pt x="793783" y="81632"/>
                  </a:cubicBezTo>
                  <a:cubicBezTo>
                    <a:pt x="783192" y="80043"/>
                    <a:pt x="773758" y="73795"/>
                    <a:pt x="763303" y="71472"/>
                  </a:cubicBezTo>
                  <a:cubicBezTo>
                    <a:pt x="743193" y="67003"/>
                    <a:pt x="722453" y="65781"/>
                    <a:pt x="702343" y="61312"/>
                  </a:cubicBezTo>
                  <a:cubicBezTo>
                    <a:pt x="691888" y="58989"/>
                    <a:pt x="681707" y="55371"/>
                    <a:pt x="671863" y="51152"/>
                  </a:cubicBezTo>
                  <a:cubicBezTo>
                    <a:pt x="657942" y="45186"/>
                    <a:pt x="646351" y="31564"/>
                    <a:pt x="631223" y="30832"/>
                  </a:cubicBezTo>
                  <a:cubicBezTo>
                    <a:pt x="434997" y="21337"/>
                    <a:pt x="238370" y="24059"/>
                    <a:pt x="41943" y="20672"/>
                  </a:cubicBezTo>
                  <a:cubicBezTo>
                    <a:pt x="31783" y="13899"/>
                    <a:pt x="23309" y="-2610"/>
                    <a:pt x="11463" y="352"/>
                  </a:cubicBezTo>
                  <a:cubicBezTo>
                    <a:pt x="1073" y="2949"/>
                    <a:pt x="-2084" y="20672"/>
                    <a:pt x="1303" y="30832"/>
                  </a:cubicBezTo>
                  <a:lnTo>
                    <a:pt x="52103" y="81632"/>
                  </a:lnTo>
                  <a:lnTo>
                    <a:pt x="1303" y="874112"/>
                  </a:lnTo>
                  <a:lnTo>
                    <a:pt x="1332263" y="874112"/>
                  </a:lnTo>
                  <a:lnTo>
                    <a:pt x="1352583" y="132432"/>
                  </a:lnTo>
                  <a:close/>
                </a:path>
              </a:pathLst>
            </a:cu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A9E2519-0979-466B-BAF9-AFF9CE5A3072}"/>
                </a:ext>
              </a:extLst>
            </p:cNvPr>
            <p:cNvSpPr/>
            <p:nvPr/>
          </p:nvSpPr>
          <p:spPr>
            <a:xfrm flipH="1">
              <a:off x="4451195" y="1848046"/>
              <a:ext cx="949480" cy="1005466"/>
            </a:xfrm>
            <a:custGeom>
              <a:avLst/>
              <a:gdLst>
                <a:gd name="connsiteX0" fmla="*/ 1310640 w 1351280"/>
                <a:gd name="connsiteY0" fmla="*/ 152400 h 2072640"/>
                <a:gd name="connsiteX1" fmla="*/ 10160 w 1351280"/>
                <a:gd name="connsiteY1" fmla="*/ 0 h 2072640"/>
                <a:gd name="connsiteX2" fmla="*/ 0 w 1351280"/>
                <a:gd name="connsiteY2" fmla="*/ 2072640 h 2072640"/>
                <a:gd name="connsiteX3" fmla="*/ 1351280 w 1351280"/>
                <a:gd name="connsiteY3" fmla="*/ 2052320 h 2072640"/>
                <a:gd name="connsiteX4" fmla="*/ 1310640 w 1351280"/>
                <a:gd name="connsiteY4" fmla="*/ 152400 h 207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280" h="2072640">
                  <a:moveTo>
                    <a:pt x="1310640" y="152400"/>
                  </a:moveTo>
                  <a:lnTo>
                    <a:pt x="10160" y="0"/>
                  </a:lnTo>
                  <a:cubicBezTo>
                    <a:pt x="6773" y="690880"/>
                    <a:pt x="3387" y="1381760"/>
                    <a:pt x="0" y="2072640"/>
                  </a:cubicBezTo>
                  <a:lnTo>
                    <a:pt x="1351280" y="2052320"/>
                  </a:lnTo>
                  <a:lnTo>
                    <a:pt x="1310640" y="152400"/>
                  </a:lnTo>
                  <a:close/>
                </a:path>
              </a:pathLst>
            </a:custGeom>
            <a:solidFill>
              <a:srgbClr val="13131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442FC99-8795-43E2-A20F-02514CCB3B41}"/>
                </a:ext>
              </a:extLst>
            </p:cNvPr>
            <p:cNvSpPr/>
            <p:nvPr/>
          </p:nvSpPr>
          <p:spPr>
            <a:xfrm>
              <a:off x="4436814" y="2594445"/>
              <a:ext cx="963861" cy="1006005"/>
            </a:xfrm>
            <a:custGeom>
              <a:avLst/>
              <a:gdLst>
                <a:gd name="connsiteX0" fmla="*/ 1352583 w 1352583"/>
                <a:gd name="connsiteY0" fmla="*/ 132432 h 874112"/>
                <a:gd name="connsiteX1" fmla="*/ 1352583 w 1352583"/>
                <a:gd name="connsiteY1" fmla="*/ 132432 h 874112"/>
                <a:gd name="connsiteX2" fmla="*/ 1240823 w 1352583"/>
                <a:gd name="connsiteY2" fmla="*/ 122272 h 874112"/>
                <a:gd name="connsiteX3" fmla="*/ 1210343 w 1352583"/>
                <a:gd name="connsiteY3" fmla="*/ 112112 h 874112"/>
                <a:gd name="connsiteX4" fmla="*/ 966503 w 1352583"/>
                <a:gd name="connsiteY4" fmla="*/ 101952 h 874112"/>
                <a:gd name="connsiteX5" fmla="*/ 793783 w 1352583"/>
                <a:gd name="connsiteY5" fmla="*/ 81632 h 874112"/>
                <a:gd name="connsiteX6" fmla="*/ 763303 w 1352583"/>
                <a:gd name="connsiteY6" fmla="*/ 71472 h 874112"/>
                <a:gd name="connsiteX7" fmla="*/ 702343 w 1352583"/>
                <a:gd name="connsiteY7" fmla="*/ 61312 h 874112"/>
                <a:gd name="connsiteX8" fmla="*/ 671863 w 1352583"/>
                <a:gd name="connsiteY8" fmla="*/ 51152 h 874112"/>
                <a:gd name="connsiteX9" fmla="*/ 631223 w 1352583"/>
                <a:gd name="connsiteY9" fmla="*/ 30832 h 874112"/>
                <a:gd name="connsiteX10" fmla="*/ 41943 w 1352583"/>
                <a:gd name="connsiteY10" fmla="*/ 20672 h 874112"/>
                <a:gd name="connsiteX11" fmla="*/ 11463 w 1352583"/>
                <a:gd name="connsiteY11" fmla="*/ 352 h 874112"/>
                <a:gd name="connsiteX12" fmla="*/ 1303 w 1352583"/>
                <a:gd name="connsiteY12" fmla="*/ 30832 h 874112"/>
                <a:gd name="connsiteX13" fmla="*/ 52103 w 1352583"/>
                <a:gd name="connsiteY13" fmla="*/ 81632 h 874112"/>
                <a:gd name="connsiteX14" fmla="*/ 1303 w 1352583"/>
                <a:gd name="connsiteY14" fmla="*/ 874112 h 874112"/>
                <a:gd name="connsiteX15" fmla="*/ 1332263 w 1352583"/>
                <a:gd name="connsiteY15" fmla="*/ 874112 h 874112"/>
                <a:gd name="connsiteX16" fmla="*/ 1352583 w 1352583"/>
                <a:gd name="connsiteY16" fmla="*/ 132432 h 87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2583" h="874112">
                  <a:moveTo>
                    <a:pt x="1352583" y="132432"/>
                  </a:moveTo>
                  <a:lnTo>
                    <a:pt x="1352583" y="132432"/>
                  </a:lnTo>
                  <a:cubicBezTo>
                    <a:pt x="1315330" y="129045"/>
                    <a:pt x="1277854" y="127562"/>
                    <a:pt x="1240823" y="122272"/>
                  </a:cubicBezTo>
                  <a:cubicBezTo>
                    <a:pt x="1230221" y="120757"/>
                    <a:pt x="1221023" y="112903"/>
                    <a:pt x="1210343" y="112112"/>
                  </a:cubicBezTo>
                  <a:cubicBezTo>
                    <a:pt x="1129215" y="106102"/>
                    <a:pt x="1047783" y="105339"/>
                    <a:pt x="966503" y="101952"/>
                  </a:cubicBezTo>
                  <a:cubicBezTo>
                    <a:pt x="908930" y="95179"/>
                    <a:pt x="851112" y="90231"/>
                    <a:pt x="793783" y="81632"/>
                  </a:cubicBezTo>
                  <a:cubicBezTo>
                    <a:pt x="783192" y="80043"/>
                    <a:pt x="773758" y="73795"/>
                    <a:pt x="763303" y="71472"/>
                  </a:cubicBezTo>
                  <a:cubicBezTo>
                    <a:pt x="743193" y="67003"/>
                    <a:pt x="722453" y="65781"/>
                    <a:pt x="702343" y="61312"/>
                  </a:cubicBezTo>
                  <a:cubicBezTo>
                    <a:pt x="691888" y="58989"/>
                    <a:pt x="681707" y="55371"/>
                    <a:pt x="671863" y="51152"/>
                  </a:cubicBezTo>
                  <a:cubicBezTo>
                    <a:pt x="657942" y="45186"/>
                    <a:pt x="646351" y="31564"/>
                    <a:pt x="631223" y="30832"/>
                  </a:cubicBezTo>
                  <a:cubicBezTo>
                    <a:pt x="434997" y="21337"/>
                    <a:pt x="238370" y="24059"/>
                    <a:pt x="41943" y="20672"/>
                  </a:cubicBezTo>
                  <a:cubicBezTo>
                    <a:pt x="31783" y="13899"/>
                    <a:pt x="23309" y="-2610"/>
                    <a:pt x="11463" y="352"/>
                  </a:cubicBezTo>
                  <a:cubicBezTo>
                    <a:pt x="1073" y="2949"/>
                    <a:pt x="-2084" y="20672"/>
                    <a:pt x="1303" y="30832"/>
                  </a:cubicBezTo>
                  <a:lnTo>
                    <a:pt x="52103" y="81632"/>
                  </a:lnTo>
                  <a:lnTo>
                    <a:pt x="1303" y="874112"/>
                  </a:lnTo>
                  <a:lnTo>
                    <a:pt x="1332263" y="874112"/>
                  </a:lnTo>
                  <a:lnTo>
                    <a:pt x="1352583" y="132432"/>
                  </a:lnTo>
                  <a:close/>
                </a:path>
              </a:pathLst>
            </a:cu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8E1C0D3-411F-4790-A195-B14F67A691BF}"/>
                </a:ext>
              </a:extLst>
            </p:cNvPr>
            <p:cNvSpPr/>
            <p:nvPr/>
          </p:nvSpPr>
          <p:spPr>
            <a:xfrm flipH="1">
              <a:off x="-2" y="2211585"/>
              <a:ext cx="978239" cy="1388866"/>
            </a:xfrm>
            <a:custGeom>
              <a:avLst/>
              <a:gdLst>
                <a:gd name="connsiteX0" fmla="*/ 1352583 w 1352583"/>
                <a:gd name="connsiteY0" fmla="*/ 132432 h 874112"/>
                <a:gd name="connsiteX1" fmla="*/ 1352583 w 1352583"/>
                <a:gd name="connsiteY1" fmla="*/ 132432 h 874112"/>
                <a:gd name="connsiteX2" fmla="*/ 1240823 w 1352583"/>
                <a:gd name="connsiteY2" fmla="*/ 122272 h 874112"/>
                <a:gd name="connsiteX3" fmla="*/ 1210343 w 1352583"/>
                <a:gd name="connsiteY3" fmla="*/ 112112 h 874112"/>
                <a:gd name="connsiteX4" fmla="*/ 966503 w 1352583"/>
                <a:gd name="connsiteY4" fmla="*/ 101952 h 874112"/>
                <a:gd name="connsiteX5" fmla="*/ 793783 w 1352583"/>
                <a:gd name="connsiteY5" fmla="*/ 81632 h 874112"/>
                <a:gd name="connsiteX6" fmla="*/ 763303 w 1352583"/>
                <a:gd name="connsiteY6" fmla="*/ 71472 h 874112"/>
                <a:gd name="connsiteX7" fmla="*/ 702343 w 1352583"/>
                <a:gd name="connsiteY7" fmla="*/ 61312 h 874112"/>
                <a:gd name="connsiteX8" fmla="*/ 671863 w 1352583"/>
                <a:gd name="connsiteY8" fmla="*/ 51152 h 874112"/>
                <a:gd name="connsiteX9" fmla="*/ 631223 w 1352583"/>
                <a:gd name="connsiteY9" fmla="*/ 30832 h 874112"/>
                <a:gd name="connsiteX10" fmla="*/ 41943 w 1352583"/>
                <a:gd name="connsiteY10" fmla="*/ 20672 h 874112"/>
                <a:gd name="connsiteX11" fmla="*/ 11463 w 1352583"/>
                <a:gd name="connsiteY11" fmla="*/ 352 h 874112"/>
                <a:gd name="connsiteX12" fmla="*/ 1303 w 1352583"/>
                <a:gd name="connsiteY12" fmla="*/ 30832 h 874112"/>
                <a:gd name="connsiteX13" fmla="*/ 52103 w 1352583"/>
                <a:gd name="connsiteY13" fmla="*/ 81632 h 874112"/>
                <a:gd name="connsiteX14" fmla="*/ 1303 w 1352583"/>
                <a:gd name="connsiteY14" fmla="*/ 874112 h 874112"/>
                <a:gd name="connsiteX15" fmla="*/ 1332263 w 1352583"/>
                <a:gd name="connsiteY15" fmla="*/ 874112 h 874112"/>
                <a:gd name="connsiteX16" fmla="*/ 1352583 w 1352583"/>
                <a:gd name="connsiteY16" fmla="*/ 132432 h 87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2583" h="874112">
                  <a:moveTo>
                    <a:pt x="1352583" y="132432"/>
                  </a:moveTo>
                  <a:lnTo>
                    <a:pt x="1352583" y="132432"/>
                  </a:lnTo>
                  <a:cubicBezTo>
                    <a:pt x="1315330" y="129045"/>
                    <a:pt x="1277854" y="127562"/>
                    <a:pt x="1240823" y="122272"/>
                  </a:cubicBezTo>
                  <a:cubicBezTo>
                    <a:pt x="1230221" y="120757"/>
                    <a:pt x="1221023" y="112903"/>
                    <a:pt x="1210343" y="112112"/>
                  </a:cubicBezTo>
                  <a:cubicBezTo>
                    <a:pt x="1129215" y="106102"/>
                    <a:pt x="1047783" y="105339"/>
                    <a:pt x="966503" y="101952"/>
                  </a:cubicBezTo>
                  <a:cubicBezTo>
                    <a:pt x="908930" y="95179"/>
                    <a:pt x="851112" y="90231"/>
                    <a:pt x="793783" y="81632"/>
                  </a:cubicBezTo>
                  <a:cubicBezTo>
                    <a:pt x="783192" y="80043"/>
                    <a:pt x="773758" y="73795"/>
                    <a:pt x="763303" y="71472"/>
                  </a:cubicBezTo>
                  <a:cubicBezTo>
                    <a:pt x="743193" y="67003"/>
                    <a:pt x="722453" y="65781"/>
                    <a:pt x="702343" y="61312"/>
                  </a:cubicBezTo>
                  <a:cubicBezTo>
                    <a:pt x="691888" y="58989"/>
                    <a:pt x="681707" y="55371"/>
                    <a:pt x="671863" y="51152"/>
                  </a:cubicBezTo>
                  <a:cubicBezTo>
                    <a:pt x="657942" y="45186"/>
                    <a:pt x="646351" y="31564"/>
                    <a:pt x="631223" y="30832"/>
                  </a:cubicBezTo>
                  <a:cubicBezTo>
                    <a:pt x="434997" y="21337"/>
                    <a:pt x="238370" y="24059"/>
                    <a:pt x="41943" y="20672"/>
                  </a:cubicBezTo>
                  <a:cubicBezTo>
                    <a:pt x="31783" y="13899"/>
                    <a:pt x="23309" y="-2610"/>
                    <a:pt x="11463" y="352"/>
                  </a:cubicBezTo>
                  <a:cubicBezTo>
                    <a:pt x="1073" y="2949"/>
                    <a:pt x="-2084" y="20672"/>
                    <a:pt x="1303" y="30832"/>
                  </a:cubicBezTo>
                  <a:lnTo>
                    <a:pt x="52103" y="81632"/>
                  </a:lnTo>
                  <a:lnTo>
                    <a:pt x="1303" y="874112"/>
                  </a:lnTo>
                  <a:lnTo>
                    <a:pt x="1332263" y="874112"/>
                  </a:lnTo>
                  <a:lnTo>
                    <a:pt x="1352583" y="132432"/>
                  </a:lnTo>
                  <a:close/>
                </a:path>
              </a:pathLst>
            </a:custGeom>
            <a:solidFill>
              <a:srgbClr val="282828"/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77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DCE82F0-1373-4A12-8E46-7D7531D3CAAD}"/>
              </a:ext>
            </a:extLst>
          </p:cNvPr>
          <p:cNvSpPr txBox="1"/>
          <p:nvPr/>
        </p:nvSpPr>
        <p:spPr>
          <a:xfrm>
            <a:off x="1690824" y="329478"/>
            <a:ext cx="271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POSTECH</a:t>
            </a:r>
            <a:endParaRPr lang="ko-KR" altLang="en-US" sz="5400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57D247-2CBA-45C8-83E3-8396F30E547B}"/>
              </a:ext>
            </a:extLst>
          </p:cNvPr>
          <p:cNvGrpSpPr/>
          <p:nvPr/>
        </p:nvGrpSpPr>
        <p:grpSpPr>
          <a:xfrm>
            <a:off x="1646189" y="1960986"/>
            <a:ext cx="2334542" cy="773313"/>
            <a:chOff x="154421" y="2234454"/>
            <a:chExt cx="2334542" cy="7733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459CA8-41D8-4AE2-90B7-7CC3F1084A69}"/>
                </a:ext>
              </a:extLst>
            </p:cNvPr>
            <p:cNvSpPr txBox="1"/>
            <p:nvPr/>
          </p:nvSpPr>
          <p:spPr>
            <a:xfrm>
              <a:off x="298067" y="2435082"/>
              <a:ext cx="2190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 w="13462">
                    <a:solidFill>
                      <a:srgbClr val="FF3300"/>
                    </a:solidFill>
                    <a:prstDash val="solid"/>
                  </a:ln>
                  <a:effectLst>
                    <a:outerShdw dist="38100" dir="2700000" algn="bl" rotWithShape="0">
                      <a:srgbClr val="131315"/>
                    </a:outerShdw>
                  </a:effectLst>
                  <a:latin typeface="HY궁서" panose="02030600000101010101" pitchFamily="18" charset="-127"/>
                  <a:ea typeface="HY궁서" panose="02030600000101010101" pitchFamily="18" charset="-127"/>
                </a:rPr>
                <a:t>학점</a:t>
              </a:r>
              <a:r>
                <a:rPr lang="ko-KR" alt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을</a:t>
              </a:r>
              <a:r>
                <a:rPr lang="ko-KR" altLang="en-US" sz="2000" dirty="0"/>
                <a:t> </a:t>
              </a:r>
              <a:r>
                <a:rPr lang="ko-KR" alt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지켜라</a:t>
              </a:r>
              <a:endParaRPr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1/2 액자 40">
              <a:extLst>
                <a:ext uri="{FF2B5EF4-FFF2-40B4-BE49-F238E27FC236}">
                  <a16:creationId xmlns:a16="http://schemas.microsoft.com/office/drawing/2014/main" id="{D23F261A-0CA8-429E-95CE-A9FE0E05FE6A}"/>
                </a:ext>
              </a:extLst>
            </p:cNvPr>
            <p:cNvSpPr/>
            <p:nvPr/>
          </p:nvSpPr>
          <p:spPr>
            <a:xfrm>
              <a:off x="154421" y="2234454"/>
              <a:ext cx="413531" cy="480526"/>
            </a:xfrm>
            <a:prstGeom prst="halfFram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1/2 액자 41">
              <a:extLst>
                <a:ext uri="{FF2B5EF4-FFF2-40B4-BE49-F238E27FC236}">
                  <a16:creationId xmlns:a16="http://schemas.microsoft.com/office/drawing/2014/main" id="{3B759B0B-4C5B-4ABD-BC19-E9918AAF523E}"/>
                </a:ext>
              </a:extLst>
            </p:cNvPr>
            <p:cNvSpPr/>
            <p:nvPr/>
          </p:nvSpPr>
          <p:spPr>
            <a:xfrm rot="10800000">
              <a:off x="1791533" y="2509170"/>
              <a:ext cx="413531" cy="498597"/>
            </a:xfrm>
            <a:prstGeom prst="halfFram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B08B368-4178-4460-8459-681F4CE0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1" y="2812321"/>
            <a:ext cx="1664352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3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1A7F8-DCE2-4C4E-9F1B-7B88F596F1F6}"/>
              </a:ext>
            </a:extLst>
          </p:cNvPr>
          <p:cNvSpPr txBox="1"/>
          <p:nvPr/>
        </p:nvSpPr>
        <p:spPr>
          <a:xfrm>
            <a:off x="1266098" y="2694986"/>
            <a:ext cx="33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귀하는 학사경고 받으셨습니다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5C6DE1-8C11-4653-94E8-2BC320BAC56D}"/>
              </a:ext>
            </a:extLst>
          </p:cNvPr>
          <p:cNvGrpSpPr/>
          <p:nvPr/>
        </p:nvGrpSpPr>
        <p:grpSpPr>
          <a:xfrm>
            <a:off x="-1" y="0"/>
            <a:ext cx="1862811" cy="1965052"/>
            <a:chOff x="-1" y="0"/>
            <a:chExt cx="1862811" cy="1965052"/>
          </a:xfrm>
        </p:grpSpPr>
        <p:sp>
          <p:nvSpPr>
            <p:cNvPr id="3" name="대각선 줄무늬 2">
              <a:extLst>
                <a:ext uri="{FF2B5EF4-FFF2-40B4-BE49-F238E27FC236}">
                  <a16:creationId xmlns:a16="http://schemas.microsoft.com/office/drawing/2014/main" id="{8B5824CA-4300-4C16-A198-8BF118009346}"/>
                </a:ext>
              </a:extLst>
            </p:cNvPr>
            <p:cNvSpPr/>
            <p:nvPr/>
          </p:nvSpPr>
          <p:spPr>
            <a:xfrm>
              <a:off x="-1" y="0"/>
              <a:ext cx="1003227" cy="1064029"/>
            </a:xfrm>
            <a:prstGeom prst="diagStripe">
              <a:avLst>
                <a:gd name="adj" fmla="val 473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>
              <a:extLst>
                <a:ext uri="{FF2B5EF4-FFF2-40B4-BE49-F238E27FC236}">
                  <a16:creationId xmlns:a16="http://schemas.microsoft.com/office/drawing/2014/main" id="{6B9AF106-D227-4432-8416-B40D459AF60E}"/>
                </a:ext>
              </a:extLst>
            </p:cNvPr>
            <p:cNvSpPr/>
            <p:nvPr/>
          </p:nvSpPr>
          <p:spPr>
            <a:xfrm>
              <a:off x="0" y="0"/>
              <a:ext cx="1862810" cy="1965052"/>
            </a:xfrm>
            <a:prstGeom prst="diagStripe">
              <a:avLst>
                <a:gd name="adj" fmla="val 708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FFB901-B6D7-4498-B06D-6B9FE9488CD2}"/>
              </a:ext>
            </a:extLst>
          </p:cNvPr>
          <p:cNvGrpSpPr/>
          <p:nvPr/>
        </p:nvGrpSpPr>
        <p:grpSpPr>
          <a:xfrm flipH="1">
            <a:off x="3537864" y="0"/>
            <a:ext cx="1862811" cy="1965052"/>
            <a:chOff x="-1" y="0"/>
            <a:chExt cx="1862811" cy="1965052"/>
          </a:xfrm>
        </p:grpSpPr>
        <p:sp>
          <p:nvSpPr>
            <p:cNvPr id="8" name="대각선 줄무늬 7">
              <a:extLst>
                <a:ext uri="{FF2B5EF4-FFF2-40B4-BE49-F238E27FC236}">
                  <a16:creationId xmlns:a16="http://schemas.microsoft.com/office/drawing/2014/main" id="{DA956166-9638-43C4-8436-04D3868AAC6D}"/>
                </a:ext>
              </a:extLst>
            </p:cNvPr>
            <p:cNvSpPr/>
            <p:nvPr/>
          </p:nvSpPr>
          <p:spPr>
            <a:xfrm>
              <a:off x="-1" y="0"/>
              <a:ext cx="1003227" cy="1064029"/>
            </a:xfrm>
            <a:prstGeom prst="diagStripe">
              <a:avLst>
                <a:gd name="adj" fmla="val 473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대각선 줄무늬 8">
              <a:extLst>
                <a:ext uri="{FF2B5EF4-FFF2-40B4-BE49-F238E27FC236}">
                  <a16:creationId xmlns:a16="http://schemas.microsoft.com/office/drawing/2014/main" id="{D12AB203-C487-4E3C-A197-BAFB6C4238A9}"/>
                </a:ext>
              </a:extLst>
            </p:cNvPr>
            <p:cNvSpPr/>
            <p:nvPr/>
          </p:nvSpPr>
          <p:spPr>
            <a:xfrm>
              <a:off x="0" y="0"/>
              <a:ext cx="1862810" cy="1965052"/>
            </a:xfrm>
            <a:prstGeom prst="diagStripe">
              <a:avLst>
                <a:gd name="adj" fmla="val 708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966F2DC-A553-4BE5-AF29-CB731761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89" y="57125"/>
            <a:ext cx="1106818" cy="957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30F203-A6D2-4895-AE56-0C4F8A0C8895}"/>
              </a:ext>
            </a:extLst>
          </p:cNvPr>
          <p:cNvSpPr txBox="1"/>
          <p:nvPr/>
        </p:nvSpPr>
        <p:spPr>
          <a:xfrm>
            <a:off x="1207490" y="792481"/>
            <a:ext cx="302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 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DF330-4076-4752-8477-02DC47E1BEF8}"/>
              </a:ext>
            </a:extLst>
          </p:cNvPr>
          <p:cNvSpPr txBox="1"/>
          <p:nvPr/>
        </p:nvSpPr>
        <p:spPr>
          <a:xfrm>
            <a:off x="1941213" y="3099909"/>
            <a:ext cx="1596651" cy="523220"/>
          </a:xfrm>
          <a:prstGeom prst="rect">
            <a:avLst/>
          </a:prstGeom>
          <a:noFill/>
          <a:ln w="76200">
            <a:solidFill>
              <a:srgbClr val="FF6699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-GAME END-</a:t>
            </a:r>
            <a:endParaRPr lang="ko-KR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7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1A7F8-DCE2-4C4E-9F1B-7B88F596F1F6}"/>
              </a:ext>
            </a:extLst>
          </p:cNvPr>
          <p:cNvSpPr txBox="1"/>
          <p:nvPr/>
        </p:nvSpPr>
        <p:spPr>
          <a:xfrm>
            <a:off x="1460062" y="2683903"/>
            <a:ext cx="265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귀하는 장짤 당하셨습니다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5C6DE1-8C11-4653-94E8-2BC320BAC56D}"/>
              </a:ext>
            </a:extLst>
          </p:cNvPr>
          <p:cNvGrpSpPr/>
          <p:nvPr/>
        </p:nvGrpSpPr>
        <p:grpSpPr>
          <a:xfrm>
            <a:off x="-1" y="0"/>
            <a:ext cx="1862811" cy="1965052"/>
            <a:chOff x="-1" y="0"/>
            <a:chExt cx="1862811" cy="1965052"/>
          </a:xfrm>
        </p:grpSpPr>
        <p:sp>
          <p:nvSpPr>
            <p:cNvPr id="3" name="대각선 줄무늬 2">
              <a:extLst>
                <a:ext uri="{FF2B5EF4-FFF2-40B4-BE49-F238E27FC236}">
                  <a16:creationId xmlns:a16="http://schemas.microsoft.com/office/drawing/2014/main" id="{8B5824CA-4300-4C16-A198-8BF118009346}"/>
                </a:ext>
              </a:extLst>
            </p:cNvPr>
            <p:cNvSpPr/>
            <p:nvPr/>
          </p:nvSpPr>
          <p:spPr>
            <a:xfrm>
              <a:off x="-1" y="0"/>
              <a:ext cx="1003227" cy="1064029"/>
            </a:xfrm>
            <a:prstGeom prst="diagStripe">
              <a:avLst>
                <a:gd name="adj" fmla="val 473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>
              <a:extLst>
                <a:ext uri="{FF2B5EF4-FFF2-40B4-BE49-F238E27FC236}">
                  <a16:creationId xmlns:a16="http://schemas.microsoft.com/office/drawing/2014/main" id="{6B9AF106-D227-4432-8416-B40D459AF60E}"/>
                </a:ext>
              </a:extLst>
            </p:cNvPr>
            <p:cNvSpPr/>
            <p:nvPr/>
          </p:nvSpPr>
          <p:spPr>
            <a:xfrm>
              <a:off x="0" y="0"/>
              <a:ext cx="1862810" cy="1965052"/>
            </a:xfrm>
            <a:prstGeom prst="diagStripe">
              <a:avLst>
                <a:gd name="adj" fmla="val 708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FFB901-B6D7-4498-B06D-6B9FE9488CD2}"/>
              </a:ext>
            </a:extLst>
          </p:cNvPr>
          <p:cNvGrpSpPr/>
          <p:nvPr/>
        </p:nvGrpSpPr>
        <p:grpSpPr>
          <a:xfrm flipH="1">
            <a:off x="3537864" y="0"/>
            <a:ext cx="1862811" cy="1965052"/>
            <a:chOff x="-1" y="0"/>
            <a:chExt cx="1862811" cy="1965052"/>
          </a:xfrm>
        </p:grpSpPr>
        <p:sp>
          <p:nvSpPr>
            <p:cNvPr id="8" name="대각선 줄무늬 7">
              <a:extLst>
                <a:ext uri="{FF2B5EF4-FFF2-40B4-BE49-F238E27FC236}">
                  <a16:creationId xmlns:a16="http://schemas.microsoft.com/office/drawing/2014/main" id="{DA956166-9638-43C4-8436-04D3868AAC6D}"/>
                </a:ext>
              </a:extLst>
            </p:cNvPr>
            <p:cNvSpPr/>
            <p:nvPr/>
          </p:nvSpPr>
          <p:spPr>
            <a:xfrm>
              <a:off x="-1" y="0"/>
              <a:ext cx="1003227" cy="1064029"/>
            </a:xfrm>
            <a:prstGeom prst="diagStripe">
              <a:avLst>
                <a:gd name="adj" fmla="val 473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대각선 줄무늬 8">
              <a:extLst>
                <a:ext uri="{FF2B5EF4-FFF2-40B4-BE49-F238E27FC236}">
                  <a16:creationId xmlns:a16="http://schemas.microsoft.com/office/drawing/2014/main" id="{D12AB203-C487-4E3C-A197-BAFB6C4238A9}"/>
                </a:ext>
              </a:extLst>
            </p:cNvPr>
            <p:cNvSpPr/>
            <p:nvPr/>
          </p:nvSpPr>
          <p:spPr>
            <a:xfrm>
              <a:off x="0" y="0"/>
              <a:ext cx="1862810" cy="1965052"/>
            </a:xfrm>
            <a:prstGeom prst="diagStripe">
              <a:avLst>
                <a:gd name="adj" fmla="val 708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0F203-A6D2-4895-AE56-0C4F8A0C8895}"/>
              </a:ext>
            </a:extLst>
          </p:cNvPr>
          <p:cNvSpPr txBox="1"/>
          <p:nvPr/>
        </p:nvSpPr>
        <p:spPr>
          <a:xfrm>
            <a:off x="1207490" y="792481"/>
            <a:ext cx="302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장학금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DF330-4076-4752-8477-02DC47E1BEF8}"/>
              </a:ext>
            </a:extLst>
          </p:cNvPr>
          <p:cNvSpPr txBox="1"/>
          <p:nvPr/>
        </p:nvSpPr>
        <p:spPr>
          <a:xfrm>
            <a:off x="1941213" y="3099909"/>
            <a:ext cx="1596651" cy="523220"/>
          </a:xfrm>
          <a:prstGeom prst="rect">
            <a:avLst/>
          </a:prstGeom>
          <a:noFill/>
          <a:ln w="76200">
            <a:solidFill>
              <a:srgbClr val="FF6699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-GAME END-</a:t>
            </a:r>
            <a:endParaRPr lang="ko-KR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1D02EE-3365-4CBA-A9DC-9CF961A6C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60" y="25278"/>
            <a:ext cx="1106818" cy="9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5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30F203-A6D2-4895-AE56-0C4F8A0C8895}"/>
              </a:ext>
            </a:extLst>
          </p:cNvPr>
          <p:cNvSpPr txBox="1"/>
          <p:nvPr/>
        </p:nvSpPr>
        <p:spPr>
          <a:xfrm>
            <a:off x="1273911" y="266619"/>
            <a:ext cx="3029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성적우수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DF330-4076-4752-8477-02DC47E1BEF8}"/>
              </a:ext>
            </a:extLst>
          </p:cNvPr>
          <p:cNvSpPr txBox="1"/>
          <p:nvPr/>
        </p:nvSpPr>
        <p:spPr>
          <a:xfrm>
            <a:off x="1941213" y="3099909"/>
            <a:ext cx="1596651" cy="523220"/>
          </a:xfrm>
          <a:prstGeom prst="rect">
            <a:avLst/>
          </a:prstGeom>
          <a:noFill/>
          <a:ln w="76200">
            <a:solidFill>
              <a:srgbClr val="FF6699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-GAME END-</a:t>
            </a:r>
            <a:endParaRPr lang="ko-KR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4D5E7B-6D62-4DC2-84D5-8553E17C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9" b="89714" l="9744" r="97436">
                        <a14:foregroundMark x1="85128" y1="29714" x2="85128" y2="29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27" y="1089399"/>
            <a:ext cx="1857375" cy="166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CD52A-1B6C-4104-A67E-DEC4CFB3A7D5}"/>
              </a:ext>
            </a:extLst>
          </p:cNvPr>
          <p:cNvSpPr txBox="1"/>
          <p:nvPr/>
        </p:nvSpPr>
        <p:spPr>
          <a:xfrm>
            <a:off x="1139266" y="2678556"/>
            <a:ext cx="32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★포스텍에서 살아남기 성공★</a:t>
            </a:r>
          </a:p>
        </p:txBody>
      </p:sp>
    </p:spTree>
    <p:extLst>
      <p:ext uri="{BB962C8B-B14F-4D97-AF65-F5344CB8AC3E}">
        <p14:creationId xmlns:p14="http://schemas.microsoft.com/office/powerpoint/2010/main" val="221014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7DF330-4076-4752-8477-02DC47E1BEF8}"/>
              </a:ext>
            </a:extLst>
          </p:cNvPr>
          <p:cNvSpPr txBox="1"/>
          <p:nvPr/>
        </p:nvSpPr>
        <p:spPr>
          <a:xfrm>
            <a:off x="1941213" y="3099909"/>
            <a:ext cx="1596651" cy="523220"/>
          </a:xfrm>
          <a:prstGeom prst="rect">
            <a:avLst/>
          </a:prstGeom>
          <a:noFill/>
          <a:ln w="76200">
            <a:solidFill>
              <a:srgbClr val="FF6699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굵은안상수체" panose="02010504000101010101" pitchFamily="2" charset="-127"/>
                <a:ea typeface="굵은안상수체" panose="02010504000101010101" pitchFamily="2" charset="-127"/>
              </a:rPr>
              <a:t>-GAME END-</a:t>
            </a:r>
            <a:endParaRPr lang="ko-KR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CC45A-7A0E-4EC0-9FFA-AE28A449F3E1}"/>
              </a:ext>
            </a:extLst>
          </p:cNvPr>
          <p:cNvSpPr txBox="1"/>
          <p:nvPr/>
        </p:nvSpPr>
        <p:spPr>
          <a:xfrm>
            <a:off x="802106" y="148977"/>
            <a:ext cx="4202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장학금 유지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17BFA6-4B52-4B52-809C-5F57BB000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9" b="89714" l="9744" r="97436">
                        <a14:foregroundMark x1="85128" y1="29714" x2="85128" y2="29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27" y="1089399"/>
            <a:ext cx="1857375" cy="166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4B483-6A09-4D20-9531-8E3CCCDAD132}"/>
              </a:ext>
            </a:extLst>
          </p:cNvPr>
          <p:cNvSpPr txBox="1"/>
          <p:nvPr/>
        </p:nvSpPr>
        <p:spPr>
          <a:xfrm>
            <a:off x="1139266" y="2678556"/>
            <a:ext cx="32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★포스텍에서 살아남기 성공★</a:t>
            </a:r>
          </a:p>
        </p:txBody>
      </p:sp>
    </p:spTree>
    <p:extLst>
      <p:ext uri="{BB962C8B-B14F-4D97-AF65-F5344CB8AC3E}">
        <p14:creationId xmlns:p14="http://schemas.microsoft.com/office/powerpoint/2010/main" val="1553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40</Words>
  <Application>Microsoft Office PowerPoint</Application>
  <PresentationFormat>사용자 지정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HY궁서</vt:lpstr>
      <vt:lpstr>Calibri Light</vt:lpstr>
      <vt:lpstr>나눔스퀘어 ExtraBold</vt:lpstr>
      <vt:lpstr>Calibri</vt:lpstr>
      <vt:lpstr>굵은안상수체</vt:lpstr>
      <vt:lpstr>나눔스퀘어라운드 ExtraBold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희연 김</dc:creator>
  <cp:lastModifiedBy>희연 김</cp:lastModifiedBy>
  <cp:revision>18</cp:revision>
  <dcterms:created xsi:type="dcterms:W3CDTF">2018-12-10T01:21:57Z</dcterms:created>
  <dcterms:modified xsi:type="dcterms:W3CDTF">2018-12-10T08:53:49Z</dcterms:modified>
</cp:coreProperties>
</file>