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62" r:id="rId2"/>
    <p:sldId id="264" r:id="rId3"/>
    <p:sldId id="265" r:id="rId4"/>
    <p:sldId id="266" r:id="rId5"/>
    <p:sldId id="268" r:id="rId6"/>
  </p:sldIdLst>
  <p:sldSz cx="5400675" cy="3600450"/>
  <p:notesSz cx="6858000" cy="9144000"/>
  <p:embeddedFontLst>
    <p:embeddedFont>
      <p:font typeface="양재블럭체" panose="02020603020101020101" pitchFamily="18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나눔스퀘어라운드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99"/>
    <a:srgbClr val="FFCCCC"/>
    <a:srgbClr val="FF3300"/>
    <a:srgbClr val="131315"/>
    <a:srgbClr val="3399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55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1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49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6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27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7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4467-4721-410A-A2F8-990BFE025C73}" type="datetimeFigureOut">
              <a:rPr lang="ko-KR" altLang="en-US" smtClean="0"/>
              <a:t>2018-12-10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B6E-BFD3-48D8-95D5-9D0ED3A8F4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46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1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1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A604E-13AF-4F93-9A7E-167445A8E2BE}"/>
              </a:ext>
            </a:extLst>
          </p:cNvPr>
          <p:cNvSpPr txBox="1"/>
          <p:nvPr/>
        </p:nvSpPr>
        <p:spPr>
          <a:xfrm>
            <a:off x="541295" y="482098"/>
            <a:ext cx="4435727" cy="2843965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267219-1E89-4456-8171-C9BA93C96E79}"/>
              </a:ext>
            </a:extLst>
          </p:cNvPr>
          <p:cNvSpPr/>
          <p:nvPr/>
        </p:nvSpPr>
        <p:spPr>
          <a:xfrm>
            <a:off x="994087" y="1122689"/>
            <a:ext cx="3509031" cy="131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spc="50" dirty="0">
                <a:ln w="0"/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en-US" sz="1400" b="1" kern="100" spc="50" dirty="0">
                <a:ln w="0"/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포스텍</a:t>
            </a:r>
            <a:r>
              <a:rPr lang="ko-KR" altLang="en-US" sz="1400" b="1" kern="100" spc="50" dirty="0">
                <a:ln w="0"/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에 입학하신 것을 환영합니다</a:t>
            </a:r>
            <a:r>
              <a:rPr lang="en-US" altLang="ko-KR" sz="1400" b="1" kern="100" spc="50" dirty="0">
                <a:ln w="0"/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.”</a:t>
            </a:r>
          </a:p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대학생활이 진행되는 </a:t>
            </a:r>
            <a:r>
              <a:rPr lang="en-US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100</a:t>
            </a: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턴 간</a:t>
            </a:r>
            <a:endParaRPr lang="en-US" altLang="ko-KR" sz="1400" b="1" kern="100" spc="50" dirty="0">
              <a:ln w="0"/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양재블럭체" panose="02020603020101020101" pitchFamily="18" charset="-127"/>
              <a:ea typeface="양재블럭체" panose="02020603020101020101" pitchFamily="18" charset="-127"/>
              <a:cs typeface="Times New Roman" panose="02020603050405020304" pitchFamily="18" charset="0"/>
            </a:endParaRPr>
          </a:p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 학점이 </a:t>
            </a:r>
            <a:r>
              <a:rPr lang="en-US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이 되지 않도록 </a:t>
            </a:r>
            <a:endParaRPr lang="en-US" altLang="ko-KR" sz="1400" b="1" kern="100" spc="50" dirty="0">
              <a:ln w="0"/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양재블럭체" panose="02020603020101020101" pitchFamily="18" charset="-127"/>
              <a:ea typeface="양재블럭체" panose="02020603020101020101" pitchFamily="18" charset="-127"/>
              <a:cs typeface="Times New Roman" panose="02020603050405020304" pitchFamily="18" charset="0"/>
            </a:endParaRPr>
          </a:p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살아남아 무사히 </a:t>
            </a:r>
            <a:r>
              <a:rPr lang="ko-KR" altLang="ko-KR" sz="1400" b="1" kern="100" spc="50" dirty="0">
                <a:ln w="0"/>
                <a:solidFill>
                  <a:srgbClr val="FF3399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졸업</a:t>
            </a:r>
            <a:r>
              <a:rPr lang="ko-KR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하</a:t>
            </a:r>
            <a:r>
              <a:rPr lang="ko-KR" altLang="en-US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시길 바랍니다</a:t>
            </a:r>
            <a:r>
              <a:rPr lang="en-US" altLang="ko-KR" sz="1400" b="1" kern="100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en-US" altLang="ko-KR" sz="1400" b="1" kern="1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양재블럭체" panose="02020603020101020101" pitchFamily="18" charset="-127"/>
                <a:ea typeface="양재블럭체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100" b="1" kern="1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양재블럭체" panose="02020603020101020101" pitchFamily="18" charset="-127"/>
              <a:ea typeface="양재블럭체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D3F7DAA2-353F-48A0-B87B-30C188A2FA97}"/>
              </a:ext>
            </a:extLst>
          </p:cNvPr>
          <p:cNvSpPr/>
          <p:nvPr/>
        </p:nvSpPr>
        <p:spPr>
          <a:xfrm>
            <a:off x="787321" y="642163"/>
            <a:ext cx="413531" cy="480526"/>
          </a:xfrm>
          <a:prstGeom prst="halfFra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E7CA6F01-9402-4E0F-9FC5-E29F41448DDC}"/>
              </a:ext>
            </a:extLst>
          </p:cNvPr>
          <p:cNvSpPr/>
          <p:nvPr/>
        </p:nvSpPr>
        <p:spPr>
          <a:xfrm rot="10800000">
            <a:off x="4296352" y="2505922"/>
            <a:ext cx="413531" cy="498597"/>
          </a:xfrm>
          <a:prstGeom prst="halfFra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3D36A-4694-4121-8CAB-7CDE961B2C40}"/>
              </a:ext>
            </a:extLst>
          </p:cNvPr>
          <p:cNvSpPr txBox="1"/>
          <p:nvPr/>
        </p:nvSpPr>
        <p:spPr>
          <a:xfrm>
            <a:off x="454527" y="482099"/>
            <a:ext cx="4522496" cy="2838618"/>
          </a:xfrm>
          <a:prstGeom prst="rect">
            <a:avLst/>
          </a:prstGeom>
          <a:solidFill>
            <a:schemeClr val="tx1">
              <a:lumMod val="65000"/>
              <a:lumOff val="35000"/>
              <a:alpha val="56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267219-1E89-4456-8171-C9BA93C96E79}"/>
              </a:ext>
            </a:extLst>
          </p:cNvPr>
          <p:cNvSpPr/>
          <p:nvPr/>
        </p:nvSpPr>
        <p:spPr>
          <a:xfrm>
            <a:off x="628231" y="705020"/>
            <a:ext cx="4144210" cy="247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매 턴마다 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이동</a:t>
            </a:r>
            <a:r>
              <a:rPr lang="en-US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상하좌우</a:t>
            </a:r>
            <a:r>
              <a:rPr lang="en-US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) 1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칸</a:t>
            </a:r>
            <a:r>
              <a:rPr lang="en-US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혹은 공격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을 할 수 있습니다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이때 공격은 플레이어 캐릭터 기준 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상하좌우 </a:t>
            </a:r>
            <a:r>
              <a:rPr lang="en-US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칸씩 총 </a:t>
            </a:r>
            <a:r>
              <a:rPr lang="en-US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200" kern="100" dirty="0">
                <a:ln w="0">
                  <a:solidFill>
                    <a:srgbClr val="FF3399"/>
                  </a:solidFill>
                </a:ln>
                <a:solidFill>
                  <a:srgbClr val="FF66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칸</a:t>
            </a:r>
            <a:r>
              <a:rPr lang="ko-KR" altLang="ko-KR" sz="1200" kern="1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200" kern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이루어집니다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필드에는 랜덤하게 과제가 생성되며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70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턴 째에는 확정적으로 특별한 과제가 생성됩니다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과제를 처치 할 경우 </a:t>
            </a:r>
            <a:r>
              <a:rPr lang="ko-KR" altLang="ko-KR" sz="1200" kern="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아이템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나옵니다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종료 시까지 특별한 과제의 체력을 절반이상 줄이지 못 한 경우 학점이 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점 </a:t>
            </a:r>
            <a:r>
              <a:rPr lang="ko-KR" altLang="ko-KR" sz="1200" kern="100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감점</a:t>
            </a:r>
            <a:r>
              <a:rPr lang="ko-KR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05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52A9-C1D3-4EFB-83A8-BCD976863709}"/>
              </a:ext>
            </a:extLst>
          </p:cNvPr>
          <p:cNvSpPr txBox="1"/>
          <p:nvPr/>
        </p:nvSpPr>
        <p:spPr>
          <a:xfrm>
            <a:off x="2089135" y="56679"/>
            <a:ext cx="1081616" cy="307777"/>
          </a:xfrm>
          <a:prstGeom prst="rect">
            <a:avLst/>
          </a:prstGeom>
          <a:noFill/>
          <a:ln w="28575">
            <a:solidFill>
              <a:srgbClr val="FFCC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133237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91E1149-1511-4408-89D7-B43135E006E0}"/>
              </a:ext>
            </a:extLst>
          </p:cNvPr>
          <p:cNvSpPr txBox="1"/>
          <p:nvPr/>
        </p:nvSpPr>
        <p:spPr>
          <a:xfrm>
            <a:off x="454527" y="482099"/>
            <a:ext cx="4522496" cy="2838618"/>
          </a:xfrm>
          <a:prstGeom prst="rect">
            <a:avLst/>
          </a:prstGeom>
          <a:solidFill>
            <a:schemeClr val="tx1">
              <a:lumMod val="65000"/>
              <a:lumOff val="35000"/>
              <a:alpha val="56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267219-1E89-4456-8171-C9BA93C96E79}"/>
              </a:ext>
            </a:extLst>
          </p:cNvPr>
          <p:cNvSpPr/>
          <p:nvPr/>
        </p:nvSpPr>
        <p:spPr>
          <a:xfrm>
            <a:off x="905864" y="661697"/>
            <a:ext cx="1179180" cy="859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무기설명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105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52A9-C1D3-4EFB-83A8-BCD976863709}"/>
              </a:ext>
            </a:extLst>
          </p:cNvPr>
          <p:cNvSpPr txBox="1"/>
          <p:nvPr/>
        </p:nvSpPr>
        <p:spPr>
          <a:xfrm>
            <a:off x="2089135" y="56679"/>
            <a:ext cx="1081616" cy="307777"/>
          </a:xfrm>
          <a:prstGeom prst="rect">
            <a:avLst/>
          </a:prstGeom>
          <a:noFill/>
          <a:ln w="28575">
            <a:solidFill>
              <a:srgbClr val="FFCC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471FA-920B-47E3-BDB3-E7DE704D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" y="2474329"/>
            <a:ext cx="507907" cy="5290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C595-9D6B-49A7-AFCC-9A2F8DEB2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" y="1267273"/>
            <a:ext cx="550572" cy="401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4723B4-3B46-4305-81A6-ACD74778C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" y="1858993"/>
            <a:ext cx="529000" cy="4708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3BD561-3547-4811-8CC6-98E25C0CBDB4}"/>
              </a:ext>
            </a:extLst>
          </p:cNvPr>
          <p:cNvSpPr/>
          <p:nvPr/>
        </p:nvSpPr>
        <p:spPr>
          <a:xfrm>
            <a:off x="1030066" y="1239948"/>
            <a:ext cx="1423764" cy="7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필기 노트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공격력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+40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105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9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AA551E-E81D-4512-B462-A5EC2D02D294}"/>
              </a:ext>
            </a:extLst>
          </p:cNvPr>
          <p:cNvSpPr/>
          <p:nvPr/>
        </p:nvSpPr>
        <p:spPr>
          <a:xfrm>
            <a:off x="1030066" y="1862502"/>
            <a:ext cx="1723259" cy="7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SMP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정리자료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공격력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+80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9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4AC4A-B6F1-48B4-B99E-70D594EF3410}"/>
              </a:ext>
            </a:extLst>
          </p:cNvPr>
          <p:cNvSpPr/>
          <p:nvPr/>
        </p:nvSpPr>
        <p:spPr>
          <a:xfrm>
            <a:off x="975029" y="2544666"/>
            <a:ext cx="1994569" cy="53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선배가 숨겨뒀던 </a:t>
            </a:r>
            <a:endParaRPr lang="en-US" altLang="ko-KR" sz="105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소스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공격력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+120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A58AA-E085-4EB6-80FF-605F48923AC7}"/>
              </a:ext>
            </a:extLst>
          </p:cNvPr>
          <p:cNvSpPr/>
          <p:nvPr/>
        </p:nvSpPr>
        <p:spPr>
          <a:xfrm>
            <a:off x="3208754" y="653698"/>
            <a:ext cx="1179180" cy="859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방어구설명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105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A97E2D-3AF1-4E06-BDA0-7D253917135E}"/>
              </a:ext>
            </a:extLst>
          </p:cNvPr>
          <p:cNvSpPr/>
          <p:nvPr/>
        </p:nvSpPr>
        <p:spPr>
          <a:xfrm>
            <a:off x="3283047" y="1220551"/>
            <a:ext cx="1513070" cy="7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분반 야구잠바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방어력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+0.2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9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D1B95B-94E6-40E4-B059-1417FBB64CA3}"/>
              </a:ext>
            </a:extLst>
          </p:cNvPr>
          <p:cNvSpPr/>
          <p:nvPr/>
        </p:nvSpPr>
        <p:spPr>
          <a:xfrm>
            <a:off x="3295661" y="1854156"/>
            <a:ext cx="1723259" cy="7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과 야구잠바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방어력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+0.4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endParaRPr lang="ko-KR" altLang="ko-KR" sz="9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70BF3D-EADA-4115-85BD-588A106C9D73}"/>
              </a:ext>
            </a:extLst>
          </p:cNvPr>
          <p:cNvSpPr/>
          <p:nvPr/>
        </p:nvSpPr>
        <p:spPr>
          <a:xfrm>
            <a:off x="3275858" y="2514768"/>
            <a:ext cx="1626964" cy="53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포스텍 야구잠바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방어력 수치 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+0.6</a:t>
            </a:r>
            <a:endParaRPr lang="ko-KR" altLang="ko-KR" sz="9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CFEDFD2-E5CD-461D-AAC9-F36D62E0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14" y="1830224"/>
            <a:ext cx="560881" cy="6096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E7E0BD-05F7-4772-982E-4D9984A11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2" y="2469775"/>
            <a:ext cx="566977" cy="6096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DBF91A1-C51C-4D85-875D-D29BFA9DE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0" y="1176592"/>
            <a:ext cx="560881" cy="609653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27710BD-8996-4B67-B731-269D092A2C87}"/>
              </a:ext>
            </a:extLst>
          </p:cNvPr>
          <p:cNvCxnSpPr/>
          <p:nvPr/>
        </p:nvCxnSpPr>
        <p:spPr>
          <a:xfrm>
            <a:off x="2700336" y="577516"/>
            <a:ext cx="0" cy="2501912"/>
          </a:xfrm>
          <a:prstGeom prst="line">
            <a:avLst/>
          </a:prstGeom>
          <a:ln w="28575">
            <a:solidFill>
              <a:srgbClr val="FF33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1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6A0081F-A6B5-490A-9BDA-493E48FFACFA}"/>
              </a:ext>
            </a:extLst>
          </p:cNvPr>
          <p:cNvSpPr txBox="1"/>
          <p:nvPr/>
        </p:nvSpPr>
        <p:spPr>
          <a:xfrm>
            <a:off x="454527" y="482099"/>
            <a:ext cx="4522496" cy="2838618"/>
          </a:xfrm>
          <a:prstGeom prst="rect">
            <a:avLst/>
          </a:prstGeom>
          <a:solidFill>
            <a:schemeClr val="tx1">
              <a:lumMod val="65000"/>
              <a:lumOff val="35000"/>
              <a:alpha val="56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52A9-C1D3-4EFB-83A8-BCD976863709}"/>
              </a:ext>
            </a:extLst>
          </p:cNvPr>
          <p:cNvSpPr txBox="1"/>
          <p:nvPr/>
        </p:nvSpPr>
        <p:spPr>
          <a:xfrm>
            <a:off x="2089135" y="56679"/>
            <a:ext cx="1081616" cy="307777"/>
          </a:xfrm>
          <a:prstGeom prst="rect">
            <a:avLst/>
          </a:prstGeom>
          <a:noFill/>
          <a:ln w="28575">
            <a:solidFill>
              <a:srgbClr val="FFCC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과제몬스터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1E98BF-E1D6-401A-A2A9-C28126B8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06" y="2038459"/>
            <a:ext cx="790685" cy="952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56B5B0-45D2-4793-9BBA-9E469537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2" y="2030070"/>
            <a:ext cx="800212" cy="941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143E7A-7FE9-4DC9-9C7D-CEA7FCA48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33" y="1911421"/>
            <a:ext cx="947167" cy="11275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5B2983-903B-4DBD-AF16-E26A9AF36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49" y="572047"/>
            <a:ext cx="976659" cy="11626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90F7520-1FC2-432A-B768-064F8B3FC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9" y="737183"/>
            <a:ext cx="800212" cy="94142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FCEEE6B-70E3-4679-919C-E5659B070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4" y="1932804"/>
            <a:ext cx="947167" cy="1076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92371BE-0F59-4565-992F-6CE2CF8978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43" y="691788"/>
            <a:ext cx="1231639" cy="10099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9E8A6CA-14DF-4E00-848A-6424CE458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7" y="723899"/>
            <a:ext cx="945067" cy="107632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598BB6-49FA-4851-ABDA-D77C7898C656}"/>
              </a:ext>
            </a:extLst>
          </p:cNvPr>
          <p:cNvSpPr/>
          <p:nvPr/>
        </p:nvSpPr>
        <p:spPr>
          <a:xfrm>
            <a:off x="423652" y="1733843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정리 증명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5665DF-E4CC-44FF-8069-A276F9B756E1}"/>
              </a:ext>
            </a:extLst>
          </p:cNvPr>
          <p:cNvSpPr/>
          <p:nvPr/>
        </p:nvSpPr>
        <p:spPr>
          <a:xfrm>
            <a:off x="1584426" y="1733843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회로설계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9DD2B8-BFBC-4AAB-B823-93884B33552C}"/>
              </a:ext>
            </a:extLst>
          </p:cNvPr>
          <p:cNvSpPr/>
          <p:nvPr/>
        </p:nvSpPr>
        <p:spPr>
          <a:xfrm>
            <a:off x="2770644" y="1733843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어싸인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32CA2F-B41B-4C8D-9D80-D1E5AF1950E8}"/>
              </a:ext>
            </a:extLst>
          </p:cNvPr>
          <p:cNvSpPr/>
          <p:nvPr/>
        </p:nvSpPr>
        <p:spPr>
          <a:xfrm>
            <a:off x="3788886" y="1729791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실험 몬스터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4AE8B1-B99B-42D2-AE7A-97DE29212DEB}"/>
              </a:ext>
            </a:extLst>
          </p:cNvPr>
          <p:cNvSpPr/>
          <p:nvPr/>
        </p:nvSpPr>
        <p:spPr>
          <a:xfrm>
            <a:off x="423652" y="2881704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지진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C5A8C8-6B0E-4DCD-9B1C-C2E91A05FF59}"/>
              </a:ext>
            </a:extLst>
          </p:cNvPr>
          <p:cNvSpPr/>
          <p:nvPr/>
        </p:nvSpPr>
        <p:spPr>
          <a:xfrm>
            <a:off x="1435474" y="2893374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술약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5372A2-5180-41B9-A4D1-67DD137F88E8}"/>
              </a:ext>
            </a:extLst>
          </p:cNvPr>
          <p:cNvSpPr/>
          <p:nvPr/>
        </p:nvSpPr>
        <p:spPr>
          <a:xfrm>
            <a:off x="2484505" y="2892480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수강신청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89158D-A33E-4E8B-B83F-0EA64FB892F0}"/>
              </a:ext>
            </a:extLst>
          </p:cNvPr>
          <p:cNvSpPr/>
          <p:nvPr/>
        </p:nvSpPr>
        <p:spPr>
          <a:xfrm>
            <a:off x="3615026" y="2892480"/>
            <a:ext cx="1414267" cy="58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기말고사 몬스터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보스 몬스터 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6A0081F-A6B5-490A-9BDA-493E48FFACFA}"/>
              </a:ext>
            </a:extLst>
          </p:cNvPr>
          <p:cNvSpPr txBox="1"/>
          <p:nvPr/>
        </p:nvSpPr>
        <p:spPr>
          <a:xfrm>
            <a:off x="454527" y="482099"/>
            <a:ext cx="4522496" cy="2838618"/>
          </a:xfrm>
          <a:prstGeom prst="rect">
            <a:avLst/>
          </a:prstGeom>
          <a:solidFill>
            <a:schemeClr val="tx1">
              <a:lumMod val="65000"/>
              <a:lumOff val="35000"/>
              <a:alpha val="56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52A9-C1D3-4EFB-83A8-BCD976863709}"/>
              </a:ext>
            </a:extLst>
          </p:cNvPr>
          <p:cNvSpPr txBox="1"/>
          <p:nvPr/>
        </p:nvSpPr>
        <p:spPr>
          <a:xfrm>
            <a:off x="2089135" y="56679"/>
            <a:ext cx="1081616" cy="307777"/>
          </a:xfrm>
          <a:prstGeom prst="rect">
            <a:avLst/>
          </a:prstGeom>
          <a:noFill/>
          <a:ln w="28575">
            <a:solidFill>
              <a:srgbClr val="FFCC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아이템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598BB6-49FA-4851-ABDA-D77C7898C656}"/>
              </a:ext>
            </a:extLst>
          </p:cNvPr>
          <p:cNvSpPr/>
          <p:nvPr/>
        </p:nvSpPr>
        <p:spPr>
          <a:xfrm>
            <a:off x="581964" y="1520273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종강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5665DF-E4CC-44FF-8069-A276F9B756E1}"/>
              </a:ext>
            </a:extLst>
          </p:cNvPr>
          <p:cNvSpPr/>
          <p:nvPr/>
        </p:nvSpPr>
        <p:spPr>
          <a:xfrm>
            <a:off x="1680686" y="1519379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휴강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4AE8B1-B99B-42D2-AE7A-97DE29212DEB}"/>
              </a:ext>
            </a:extLst>
          </p:cNvPr>
          <p:cNvSpPr/>
          <p:nvPr/>
        </p:nvSpPr>
        <p:spPr>
          <a:xfrm>
            <a:off x="803202" y="2844812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두뇌각성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C5A8C8-6B0E-4DCD-9B1C-C2E91A05FF59}"/>
              </a:ext>
            </a:extLst>
          </p:cNvPr>
          <p:cNvSpPr/>
          <p:nvPr/>
        </p:nvSpPr>
        <p:spPr>
          <a:xfrm>
            <a:off x="2016743" y="2835715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용돈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5372A2-5180-41B9-A4D1-67DD137F88E8}"/>
              </a:ext>
            </a:extLst>
          </p:cNvPr>
          <p:cNvSpPr/>
          <p:nvPr/>
        </p:nvSpPr>
        <p:spPr>
          <a:xfrm>
            <a:off x="3316318" y="2834110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친구캐리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82571-919E-48D2-A952-41EF50DA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86" y="2006243"/>
            <a:ext cx="628876" cy="816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D32D19-117A-4400-94A9-45C9FE3CB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36" y="721890"/>
            <a:ext cx="379163" cy="708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1ECA48-687B-447E-ACC7-C44D4159C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4" y="548131"/>
            <a:ext cx="1023973" cy="1034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2106C5-C25A-42BE-B6B2-79DCD5F68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07" y="1978819"/>
            <a:ext cx="646601" cy="8082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9B3798-A0A5-4899-B95A-BBBABC24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39" y="2093664"/>
            <a:ext cx="646601" cy="620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C26C51-9B8D-45BD-98AE-096923672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62" y="535643"/>
            <a:ext cx="1045208" cy="10557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01A075-E94D-4869-81CB-A329F8302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8" y="537423"/>
            <a:ext cx="1045351" cy="105591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839E9E-736D-4EFF-90A5-FF4D43C290B6}"/>
              </a:ext>
            </a:extLst>
          </p:cNvPr>
          <p:cNvSpPr/>
          <p:nvPr/>
        </p:nvSpPr>
        <p:spPr>
          <a:xfrm>
            <a:off x="2765391" y="1519379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드랍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8CCF96-53A8-4422-ADF6-FCA200788ED5}"/>
              </a:ext>
            </a:extLst>
          </p:cNvPr>
          <p:cNvSpPr/>
          <p:nvPr/>
        </p:nvSpPr>
        <p:spPr>
          <a:xfrm>
            <a:off x="3680877" y="1530835"/>
            <a:ext cx="1414267" cy="28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핫식스 아이템</a:t>
            </a:r>
            <a:endParaRPr lang="en-US" altLang="ko-KR" sz="1200" kern="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F3F520-E483-458D-B11B-AAC77D0E3CC9}"/>
              </a:ext>
            </a:extLst>
          </p:cNvPr>
          <p:cNvSpPr/>
          <p:nvPr/>
        </p:nvSpPr>
        <p:spPr>
          <a:xfrm>
            <a:off x="685656" y="3334023"/>
            <a:ext cx="4409488" cy="26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2875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아이템 획득시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커서를 아이템 위에 올리면 설명이 아래에 뜹니다</a:t>
            </a:r>
            <a:r>
              <a:rPr lang="en-US" altLang="ko-KR" sz="1050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341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201</Words>
  <Application>Microsoft Office PowerPoint</Application>
  <PresentationFormat>사용자 지정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양재블럭체</vt:lpstr>
      <vt:lpstr>Calibri Light</vt:lpstr>
      <vt:lpstr>Calibri</vt:lpstr>
      <vt:lpstr>나눔스퀘어라운드 ExtraBold</vt:lpstr>
      <vt:lpstr>맑은 고딕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희연 김</dc:creator>
  <cp:lastModifiedBy>희연 김</cp:lastModifiedBy>
  <cp:revision>30</cp:revision>
  <dcterms:created xsi:type="dcterms:W3CDTF">2018-12-10T01:21:57Z</dcterms:created>
  <dcterms:modified xsi:type="dcterms:W3CDTF">2018-12-10T15:24:10Z</dcterms:modified>
</cp:coreProperties>
</file>