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0" r:id="rId10"/>
    <p:sldId id="264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630D-5463-4FF1-811F-705AA3C2696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BDF68B8-7FA3-4281-8745-380B007F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630D-5463-4FF1-811F-705AA3C2696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68B8-7FA3-4281-8745-380B007F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630D-5463-4FF1-811F-705AA3C2696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68B8-7FA3-4281-8745-380B007F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9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630D-5463-4FF1-811F-705AA3C2696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68B8-7FA3-4281-8745-380B007F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0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793630D-5463-4FF1-811F-705AA3C2696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DF68B8-7FA3-4281-8745-380B007F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0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630D-5463-4FF1-811F-705AA3C2696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68B8-7FA3-4281-8745-380B007F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630D-5463-4FF1-811F-705AA3C2696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68B8-7FA3-4281-8745-380B007F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2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630D-5463-4FF1-811F-705AA3C2696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68B8-7FA3-4281-8745-380B007F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630D-5463-4FF1-811F-705AA3C2696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68B8-7FA3-4281-8745-380B007F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630D-5463-4FF1-811F-705AA3C2696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68B8-7FA3-4281-8745-380B007F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3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630D-5463-4FF1-811F-705AA3C2696E}" type="datetimeFigureOut">
              <a:rPr lang="en-US" smtClean="0"/>
              <a:t>4/30/2016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68B8-7FA3-4281-8745-380B007F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793630D-5463-4FF1-811F-705AA3C2696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BDF68B8-7FA3-4281-8745-380B007F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TakeMeToHospital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SERVER COMPONENT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INSERT THE USER ROUTE INTO THE DATABASE.</a:t>
            </a:r>
          </a:p>
          <a:p>
            <a:r>
              <a:rPr lang="en-US" dirty="0" smtClean="0"/>
              <a:t>EXTRACTING THE USER ROUTE HISTORY FROM THE DATABASE AND SUGGESTING ROUTES AND TIME TAKEN IN THE PAST.</a:t>
            </a:r>
          </a:p>
          <a:p>
            <a:r>
              <a:rPr lang="en-US" dirty="0" smtClean="0"/>
              <a:t>INSERT THE COORDINATES AFTER REGULAR INTERVALS.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REQUEST TO SERVER TO GET PAST ROUTES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690688"/>
            <a:ext cx="10640567" cy="4925137"/>
          </a:xfrm>
        </p:spPr>
      </p:pic>
    </p:spTree>
    <p:extLst>
      <p:ext uri="{BB962C8B-B14F-4D97-AF65-F5344CB8AC3E}">
        <p14:creationId xmlns:p14="http://schemas.microsoft.com/office/powerpoint/2010/main" val="14830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RESPONSE FROM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4" y="1828800"/>
            <a:ext cx="9363456" cy="4343400"/>
          </a:xfrm>
        </p:spPr>
      </p:pic>
    </p:spTree>
    <p:extLst>
      <p:ext uri="{BB962C8B-B14F-4D97-AF65-F5344CB8AC3E}">
        <p14:creationId xmlns:p14="http://schemas.microsoft.com/office/powerpoint/2010/main" val="5681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383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CASE OF EMERGENCY, PROVIDE THE ROUTES TO THE NEAREST HOSPITALS ALONG WITH THEIR WAIT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ALL THE HOSPITALS WITHIN THE RADIUS OF 2 MILES OF USER CURRENT LOCATION.</a:t>
            </a:r>
          </a:p>
          <a:p>
            <a:r>
              <a:rPr lang="en-US" dirty="0" smtClean="0"/>
              <a:t>SHOWING DISTANCE AND ESTIMATED TIME TO TRAVEL FROM THE USER’S CURRENT LOCATION ON ANNOTATION TO THE SELECTED HOSPITAL.</a:t>
            </a:r>
          </a:p>
          <a:p>
            <a:r>
              <a:rPr lang="en-US" dirty="0" smtClean="0"/>
              <a:t>SELECTING THE HOSPITAL AND PROVIDING DIFFERENT ROUTES TO USER TO REACH THE DESTINATION.</a:t>
            </a:r>
          </a:p>
          <a:p>
            <a:r>
              <a:rPr lang="en-US" dirty="0" smtClean="0"/>
              <a:t>DISPLAY THE ROUTE TAKEN BY THE USER IN PAST FROM SAME LOCATION TO DESTINATION.</a:t>
            </a:r>
          </a:p>
          <a:p>
            <a:r>
              <a:rPr lang="en-US" dirty="0" smtClean="0"/>
              <a:t>DISPLAY PAST TIME TRAVEL AND WAITING TIME OF THE HOSPITAL.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68323" y="1738945"/>
            <a:ext cx="4193937" cy="5239512"/>
          </a:xfrm>
        </p:spPr>
      </p:pic>
    </p:spTree>
    <p:extLst>
      <p:ext uri="{BB962C8B-B14F-4D97-AF65-F5344CB8AC3E}">
        <p14:creationId xmlns:p14="http://schemas.microsoft.com/office/powerpoint/2010/main" val="30571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FRAMEWORKS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500" dirty="0" smtClean="0"/>
              <a:t>FACTUAL.</a:t>
            </a:r>
          </a:p>
          <a:p>
            <a:r>
              <a:rPr lang="en-US" sz="3500" dirty="0" smtClean="0"/>
              <a:t>FACEBOOK API.</a:t>
            </a:r>
          </a:p>
          <a:p>
            <a:r>
              <a:rPr lang="en-US" sz="3500" dirty="0" smtClean="0"/>
              <a:t>MAPKIT.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125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FACEBOOK API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52" y="1792224"/>
            <a:ext cx="9701784" cy="4379976"/>
          </a:xfrm>
        </p:spPr>
      </p:pic>
    </p:spTree>
    <p:extLst>
      <p:ext uri="{BB962C8B-B14F-4D97-AF65-F5344CB8AC3E}">
        <p14:creationId xmlns:p14="http://schemas.microsoft.com/office/powerpoint/2010/main" val="41202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FACTUAL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92808"/>
            <a:ext cx="10122407" cy="3993731"/>
          </a:xfrm>
        </p:spPr>
      </p:pic>
    </p:spTree>
    <p:extLst>
      <p:ext uri="{BB962C8B-B14F-4D97-AF65-F5344CB8AC3E}">
        <p14:creationId xmlns:p14="http://schemas.microsoft.com/office/powerpoint/2010/main" val="18741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from factual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837944"/>
            <a:ext cx="9747504" cy="4334256"/>
          </a:xfrm>
        </p:spPr>
      </p:pic>
    </p:spTree>
    <p:extLst>
      <p:ext uri="{BB962C8B-B14F-4D97-AF65-F5344CB8AC3E}">
        <p14:creationId xmlns:p14="http://schemas.microsoft.com/office/powerpoint/2010/main" val="30331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RENDERING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16" y="1783080"/>
            <a:ext cx="9418319" cy="4389120"/>
          </a:xfrm>
        </p:spPr>
      </p:pic>
    </p:spTree>
    <p:extLst>
      <p:ext uri="{BB962C8B-B14F-4D97-AF65-F5344CB8AC3E}">
        <p14:creationId xmlns:p14="http://schemas.microsoft.com/office/powerpoint/2010/main" val="10086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93</TotalTime>
  <Words>166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TakeMeToHospital</vt:lpstr>
      <vt:lpstr>PROBLEM STATEMENT</vt:lpstr>
      <vt:lpstr>FEATURES</vt:lpstr>
      <vt:lpstr>OBJECT MODEL</vt:lpstr>
      <vt:lpstr>FRAMEWORKS USED</vt:lpstr>
      <vt:lpstr>FACEBOOK API CODE</vt:lpstr>
      <vt:lpstr>FACTUAL CODE</vt:lpstr>
      <vt:lpstr>Result from factual api</vt:lpstr>
      <vt:lpstr>RENDERING CODE</vt:lpstr>
      <vt:lpstr>SERVER COMPONENT </vt:lpstr>
      <vt:lpstr>REQUEST TO SERVER TO GET PAST ROUTES</vt:lpstr>
      <vt:lpstr>RESPONSE FROM SERVER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</dc:creator>
  <cp:lastModifiedBy>Tarun</cp:lastModifiedBy>
  <cp:revision>19</cp:revision>
  <dcterms:created xsi:type="dcterms:W3CDTF">2016-04-30T13:09:26Z</dcterms:created>
  <dcterms:modified xsi:type="dcterms:W3CDTF">2016-04-30T14:42:47Z</dcterms:modified>
</cp:coreProperties>
</file>