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57" r:id="rId2"/>
    <p:sldId id="260" r:id="rId3"/>
    <p:sldId id="276" r:id="rId4"/>
    <p:sldId id="319" r:id="rId5"/>
    <p:sldId id="337" r:id="rId6"/>
    <p:sldId id="291" r:id="rId7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  <p15:guide id="3" pos="149" userDrawn="1">
          <p15:clr>
            <a:srgbClr val="A4A3A4"/>
          </p15:clr>
        </p15:guide>
        <p15:guide id="4" pos="6091" userDrawn="1">
          <p15:clr>
            <a:srgbClr val="A4A3A4"/>
          </p15:clr>
        </p15:guide>
        <p15:guide id="5" orient="horz" pos="4133" userDrawn="1">
          <p15:clr>
            <a:srgbClr val="A4A3A4"/>
          </p15:clr>
        </p15:guide>
        <p15:guide id="6" pos="262" userDrawn="1">
          <p15:clr>
            <a:srgbClr val="A4A3A4"/>
          </p15:clr>
        </p15:guide>
        <p15:guide id="7" pos="6023" userDrawn="1">
          <p15:clr>
            <a:srgbClr val="A4A3A4"/>
          </p15:clr>
        </p15:guide>
        <p15:guide id="8" orient="horz" pos="3271" userDrawn="1">
          <p15:clr>
            <a:srgbClr val="A4A3A4"/>
          </p15:clr>
        </p15:guide>
        <p15:guide id="9" pos="1741">
          <p15:clr>
            <a:srgbClr val="A4A3A4"/>
          </p15:clr>
        </p15:guide>
        <p15:guide id="10" pos="44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2525"/>
    <a:srgbClr val="FF3399"/>
    <a:srgbClr val="5B9BD5"/>
    <a:srgbClr val="262626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643" y="-230"/>
      </p:cViewPr>
      <p:guideLst>
        <p:guide orient="horz" pos="2160"/>
        <p:guide pos="3120"/>
        <p:guide pos="149"/>
        <p:guide pos="6091"/>
        <p:guide orient="horz" pos="4133"/>
        <p:guide pos="262"/>
        <p:guide pos="6023"/>
        <p:guide orient="horz" pos="3271"/>
        <p:guide pos="1741"/>
        <p:guide pos="44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6" d="100"/>
          <a:sy n="86" d="100"/>
        </p:scale>
        <p:origin x="29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9DF770-19D5-4EDC-8991-4C876D86A3A8}" type="datetimeFigureOut">
              <a:rPr lang="ko-KR" altLang="en-US" smtClean="0"/>
              <a:t>2023-08-02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B425B7-066F-4C64-A274-D6021B19FA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22577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C4AA09-E769-4204-ABAC-B0186CE43EB3}" type="datetimeFigureOut">
              <a:rPr lang="ko-KR" altLang="en-US" smtClean="0"/>
              <a:t>2023-08-02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CF5533-1350-4304-8AEF-2C3DD24E5D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198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3BCBBFBC-B8E2-4558-8B99-46A06375C69C}" type="datetime1">
              <a:rPr lang="ko-KR" altLang="en-US" smtClean="0"/>
              <a:t>2023-08-02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97392" y="6469365"/>
            <a:ext cx="3343275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| 2021</a:t>
            </a:r>
            <a:r>
              <a:rPr lang="ko-KR" altLang="en-US"/>
              <a:t>년 </a:t>
            </a:r>
            <a:r>
              <a:rPr lang="en-US" altLang="ko-KR"/>
              <a:t>BI</a:t>
            </a:r>
            <a:r>
              <a:rPr lang="ko-KR" altLang="en-US"/>
              <a:t>부문 업무사양서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047E4-D835-4CD6-AD73-777490DECE5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-1" y="-1"/>
            <a:ext cx="9846733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0" y="2798765"/>
            <a:ext cx="9906000" cy="40592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부제목 2"/>
          <p:cNvSpPr txBox="1">
            <a:spLocks/>
          </p:cNvSpPr>
          <p:nvPr userDrawn="1"/>
        </p:nvSpPr>
        <p:spPr>
          <a:xfrm>
            <a:off x="134102" y="6497638"/>
            <a:ext cx="3471951" cy="299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125"/>
              </a:spcBef>
            </a:pPr>
            <a:r>
              <a:rPr lang="en-US" altLang="ko-KR" sz="700" b="1" spc="-20" dirty="0">
                <a:solidFill>
                  <a:srgbClr val="FF0000"/>
                </a:solidFill>
                <a:latin typeface="+mn-ea"/>
                <a:ea typeface="+mn-ea"/>
              </a:rPr>
              <a:t>Confidential</a:t>
            </a:r>
            <a:r>
              <a:rPr lang="en-US" altLang="ko-KR" sz="700" b="1" spc="-20" baseline="0" dirty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en-US" altLang="ko-KR" sz="700" b="1" spc="-20" baseline="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– </a:t>
            </a:r>
            <a:r>
              <a:rPr lang="en-US" altLang="ko-KR" sz="600" b="1" spc="-20" baseline="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TANINE PROJECT DOCUMENT</a:t>
            </a:r>
            <a:r>
              <a:rPr lang="en-US" altLang="ko-KR" sz="700" spc="-20" baseline="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+mn-ea"/>
              </a:rPr>
              <a:t/>
            </a:r>
            <a:br>
              <a:rPr lang="en-US" altLang="ko-KR" sz="700" spc="-20" baseline="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+mn-ea"/>
              </a:rPr>
            </a:br>
            <a:r>
              <a:rPr lang="en-US" altLang="ko-KR" sz="700" spc="-2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©2021 TANINE All rights Reserved.</a:t>
            </a:r>
          </a:p>
        </p:txBody>
      </p:sp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9050" y="6562242"/>
            <a:ext cx="756000" cy="193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943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047E4-D835-4CD6-AD73-777490DECE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476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047E4-D835-4CD6-AD73-777490DECE58}" type="slidenum">
              <a:rPr lang="en-US" altLang="ko-KR" smtClean="0"/>
              <a:pPr/>
              <a:t>‹#›</a:t>
            </a:fld>
            <a:endParaRPr lang="en-US" dirty="0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0" y="19578"/>
            <a:ext cx="3009600" cy="0"/>
          </a:xfrm>
          <a:prstGeom prst="line">
            <a:avLst/>
          </a:prstGeom>
          <a:ln w="50800">
            <a:solidFill>
              <a:srgbClr val="0BB3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 userDrawn="1"/>
        </p:nvCxnSpPr>
        <p:spPr>
          <a:xfrm>
            <a:off x="3009600" y="19578"/>
            <a:ext cx="6897600" cy="0"/>
          </a:xfrm>
          <a:prstGeom prst="line">
            <a:avLst/>
          </a:prstGeom>
          <a:ln w="50800">
            <a:solidFill>
              <a:srgbClr val="343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표 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82934784"/>
              </p:ext>
            </p:extLst>
          </p:nvPr>
        </p:nvGraphicFramePr>
        <p:xfrm>
          <a:off x="0" y="44825"/>
          <a:ext cx="9906003" cy="5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2849">
                  <a:extLst>
                    <a:ext uri="{9D8B030D-6E8A-4147-A177-3AD203B41FA5}">
                      <a16:colId xmlns:a16="http://schemas.microsoft.com/office/drawing/2014/main" val="1675894481"/>
                    </a:ext>
                  </a:extLst>
                </a:gridCol>
                <a:gridCol w="4749386">
                  <a:extLst>
                    <a:ext uri="{9D8B030D-6E8A-4147-A177-3AD203B41FA5}">
                      <a16:colId xmlns:a16="http://schemas.microsoft.com/office/drawing/2014/main" val="3703418367"/>
                    </a:ext>
                  </a:extLst>
                </a:gridCol>
                <a:gridCol w="1029035">
                  <a:extLst>
                    <a:ext uri="{9D8B030D-6E8A-4147-A177-3AD203B41FA5}">
                      <a16:colId xmlns:a16="http://schemas.microsoft.com/office/drawing/2014/main" val="2617742390"/>
                    </a:ext>
                  </a:extLst>
                </a:gridCol>
                <a:gridCol w="1029035">
                  <a:extLst>
                    <a:ext uri="{9D8B030D-6E8A-4147-A177-3AD203B41FA5}">
                      <a16:colId xmlns:a16="http://schemas.microsoft.com/office/drawing/2014/main" val="1933181512"/>
                    </a:ext>
                  </a:extLst>
                </a:gridCol>
                <a:gridCol w="1032849">
                  <a:extLst>
                    <a:ext uri="{9D8B030D-6E8A-4147-A177-3AD203B41FA5}">
                      <a16:colId xmlns:a16="http://schemas.microsoft.com/office/drawing/2014/main" val="3038116494"/>
                    </a:ext>
                  </a:extLst>
                </a:gridCol>
                <a:gridCol w="1032849">
                  <a:extLst>
                    <a:ext uri="{9D8B030D-6E8A-4147-A177-3AD203B41FA5}">
                      <a16:colId xmlns:a16="http://schemas.microsoft.com/office/drawing/2014/main" val="331456026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spc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SCREEN NAME</a:t>
                      </a:r>
                      <a:endParaRPr lang="ko-KR" altLang="en-US" sz="700" b="0" spc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0" spc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spc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SCREEN TYPE</a:t>
                      </a:r>
                      <a:endParaRPr lang="ko-KR" altLang="en-US" sz="700" b="0" spc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0" spc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spc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SCREEN ID</a:t>
                      </a:r>
                      <a:endParaRPr lang="ko-KR" altLang="en-US" sz="700" b="0" spc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0" spc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936814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spc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NAVIGATION PATH</a:t>
                      </a:r>
                      <a:endParaRPr lang="ko-KR" altLang="en-US" sz="700" b="0" spc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0" spc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spc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VERSION</a:t>
                      </a:r>
                      <a:endParaRPr lang="ko-KR" altLang="en-US" sz="700" b="0" spc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0" spc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spc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REVISION DATE</a:t>
                      </a:r>
                      <a:endParaRPr lang="ko-KR" altLang="en-US" sz="700" b="0" spc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0" spc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3564362"/>
                  </a:ext>
                </a:extLst>
              </a:tr>
            </a:tbl>
          </a:graphicData>
        </a:graphic>
      </p:graphicFrame>
      <p:sp>
        <p:nvSpPr>
          <p:cNvPr id="9" name="제목 8"/>
          <p:cNvSpPr>
            <a:spLocks noGrp="1"/>
          </p:cNvSpPr>
          <p:nvPr>
            <p:ph type="title" hasCustomPrompt="1"/>
          </p:nvPr>
        </p:nvSpPr>
        <p:spPr>
          <a:xfrm>
            <a:off x="1017588" y="48838"/>
            <a:ext cx="4768735" cy="252000"/>
          </a:xfrm>
        </p:spPr>
        <p:txBody>
          <a:bodyPr>
            <a:normAutofit/>
          </a:bodyPr>
          <a:lstStyle>
            <a:lvl1pPr marL="0" algn="l" defTabSz="914400" rtl="0" eaLnBrk="1" latinLnBrk="1" hangingPunct="1">
              <a:defRPr lang="ko-KR" altLang="en-US" sz="700" b="0" kern="1200" spc="0" baseline="0" dirty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</a:lstStyle>
          <a:p>
            <a:r>
              <a:rPr lang="ko-KR" altLang="en-US"/>
              <a:t>화면명</a:t>
            </a:r>
            <a:endParaRPr lang="ko-KR" altLang="en-US" dirty="0"/>
          </a:p>
        </p:txBody>
      </p:sp>
      <p:sp>
        <p:nvSpPr>
          <p:cNvPr id="11" name="내용 개체 틀 10"/>
          <p:cNvSpPr>
            <a:spLocks noGrp="1"/>
          </p:cNvSpPr>
          <p:nvPr>
            <p:ph sz="quarter" idx="11" hasCustomPrompt="1"/>
          </p:nvPr>
        </p:nvSpPr>
        <p:spPr>
          <a:xfrm>
            <a:off x="1017588" y="300140"/>
            <a:ext cx="4770000" cy="252000"/>
          </a:xfrm>
        </p:spPr>
        <p:txBody>
          <a:bodyPr anchor="ctr">
            <a:normAutofit/>
          </a:bodyPr>
          <a:lstStyle>
            <a:lvl1pPr marL="0" indent="0" algn="l" defTabSz="914400" rtl="0" eaLnBrk="1" latinLnBrk="1" hangingPunct="1">
              <a:buNone/>
              <a:defRPr lang="ko-KR" altLang="en-US" sz="700" b="0" kern="1200" spc="0" baseline="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0" algn="l" defTabSz="914400" rtl="0" eaLnBrk="1" latinLnBrk="1" hangingPunct="1">
              <a:defRPr lang="ko-KR" altLang="en-US" sz="700" b="0" kern="1200" spc="0" baseline="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0" algn="l" defTabSz="914400" rtl="0" eaLnBrk="1" latinLnBrk="1" hangingPunct="1">
              <a:defRPr lang="ko-KR" altLang="en-US" sz="700" b="0" kern="1200" spc="0" baseline="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0" algn="l" defTabSz="914400" rtl="0" eaLnBrk="1" latinLnBrk="1" hangingPunct="1">
              <a:defRPr lang="ko-KR" altLang="en-US" sz="700" b="0" kern="1200" spc="0" baseline="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0" algn="l" defTabSz="914400" rtl="0" eaLnBrk="1" latinLnBrk="1" hangingPunct="1">
              <a:defRPr lang="ko-KR" altLang="en-US" sz="700" b="0" kern="1200" spc="0" baseline="0" dirty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</a:lstStyle>
          <a:p>
            <a:pPr lvl="0"/>
            <a:r>
              <a:rPr lang="ko-KR" altLang="en-US" dirty="0" err="1"/>
              <a:t>네비게이션</a:t>
            </a:r>
            <a:r>
              <a:rPr lang="ko-KR" altLang="en-US" dirty="0"/>
              <a:t> </a:t>
            </a:r>
            <a:r>
              <a:rPr lang="en-US" altLang="ko-KR" dirty="0"/>
              <a:t>Path</a:t>
            </a:r>
            <a:endParaRPr lang="ko-KR" altLang="en-US" dirty="0"/>
          </a:p>
        </p:txBody>
      </p:sp>
      <p:sp>
        <p:nvSpPr>
          <p:cNvPr id="12" name="내용 개체 틀 10"/>
          <p:cNvSpPr>
            <a:spLocks noGrp="1"/>
          </p:cNvSpPr>
          <p:nvPr>
            <p:ph sz="quarter" idx="12" hasCustomPrompt="1"/>
          </p:nvPr>
        </p:nvSpPr>
        <p:spPr>
          <a:xfrm>
            <a:off x="6806188" y="48838"/>
            <a:ext cx="1028391" cy="252000"/>
          </a:xfrm>
        </p:spPr>
        <p:txBody>
          <a:bodyPr anchor="ctr">
            <a:normAutofit/>
          </a:bodyPr>
          <a:lstStyle>
            <a:lvl1pPr marL="0" indent="0" algn="l" defTabSz="914400" rtl="0" eaLnBrk="1" latinLnBrk="1" hangingPunct="1">
              <a:buNone/>
              <a:defRPr lang="ko-KR" altLang="en-US" sz="700" b="0" kern="1200" spc="0" baseline="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0" algn="l" defTabSz="914400" rtl="0" eaLnBrk="1" latinLnBrk="1" hangingPunct="1">
              <a:defRPr lang="ko-KR" altLang="en-US" sz="700" b="0" kern="1200" spc="0" baseline="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0" algn="l" defTabSz="914400" rtl="0" eaLnBrk="1" latinLnBrk="1" hangingPunct="1">
              <a:defRPr lang="ko-KR" altLang="en-US" sz="700" b="0" kern="1200" spc="0" baseline="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0" algn="l" defTabSz="914400" rtl="0" eaLnBrk="1" latinLnBrk="1" hangingPunct="1">
              <a:defRPr lang="ko-KR" altLang="en-US" sz="700" b="0" kern="1200" spc="0" baseline="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0" algn="l" defTabSz="914400" rtl="0" eaLnBrk="1" latinLnBrk="1" hangingPunct="1">
              <a:defRPr lang="ko-KR" altLang="en-US" sz="700" b="0" kern="1200" spc="0" baseline="0" dirty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</a:lstStyle>
          <a:p>
            <a:pPr lvl="0"/>
            <a:r>
              <a:rPr lang="ko-KR" altLang="en-US"/>
              <a:t>화면유형</a:t>
            </a:r>
            <a:endParaRPr lang="ko-KR" altLang="en-US" dirty="0"/>
          </a:p>
        </p:txBody>
      </p:sp>
      <p:sp>
        <p:nvSpPr>
          <p:cNvPr id="13" name="내용 개체 틀 10"/>
          <p:cNvSpPr>
            <a:spLocks noGrp="1"/>
          </p:cNvSpPr>
          <p:nvPr>
            <p:ph sz="quarter" idx="13" hasCustomPrompt="1"/>
          </p:nvPr>
        </p:nvSpPr>
        <p:spPr>
          <a:xfrm>
            <a:off x="6806188" y="296333"/>
            <a:ext cx="1028391" cy="252000"/>
          </a:xfrm>
        </p:spPr>
        <p:txBody>
          <a:bodyPr anchor="ctr">
            <a:normAutofit/>
          </a:bodyPr>
          <a:lstStyle>
            <a:lvl1pPr marL="0" indent="0" algn="l" defTabSz="914400" rtl="0" eaLnBrk="1" latinLnBrk="1" hangingPunct="1">
              <a:buNone/>
              <a:defRPr lang="ko-KR" altLang="en-US" sz="700" b="0" kern="1200" spc="0" baseline="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0" algn="l" defTabSz="914400" rtl="0" eaLnBrk="1" latinLnBrk="1" hangingPunct="1">
              <a:defRPr lang="ko-KR" altLang="en-US" sz="700" b="0" kern="1200" spc="0" baseline="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0" algn="l" defTabSz="914400" rtl="0" eaLnBrk="1" latinLnBrk="1" hangingPunct="1">
              <a:defRPr lang="ko-KR" altLang="en-US" sz="700" b="0" kern="1200" spc="0" baseline="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0" algn="l" defTabSz="914400" rtl="0" eaLnBrk="1" latinLnBrk="1" hangingPunct="1">
              <a:defRPr lang="ko-KR" altLang="en-US" sz="700" b="0" kern="1200" spc="0" baseline="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0" algn="l" defTabSz="914400" rtl="0" eaLnBrk="1" latinLnBrk="1" hangingPunct="1">
              <a:defRPr lang="ko-KR" altLang="en-US" sz="700" b="0" kern="1200" spc="0" baseline="0" dirty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</a:lstStyle>
          <a:p>
            <a:pPr lvl="0"/>
            <a:r>
              <a:rPr lang="ko-KR" altLang="en-US" dirty="0"/>
              <a:t>버전</a:t>
            </a:r>
          </a:p>
        </p:txBody>
      </p:sp>
      <p:sp>
        <p:nvSpPr>
          <p:cNvPr id="14" name="내용 개체 틀 10"/>
          <p:cNvSpPr>
            <a:spLocks noGrp="1"/>
          </p:cNvSpPr>
          <p:nvPr>
            <p:ph sz="quarter" idx="14" hasCustomPrompt="1"/>
          </p:nvPr>
        </p:nvSpPr>
        <p:spPr>
          <a:xfrm>
            <a:off x="8870294" y="48838"/>
            <a:ext cx="1028391" cy="252000"/>
          </a:xfrm>
        </p:spPr>
        <p:txBody>
          <a:bodyPr anchor="ctr">
            <a:normAutofit/>
          </a:bodyPr>
          <a:lstStyle>
            <a:lvl1pPr marL="0" indent="0" algn="l" defTabSz="914400" rtl="0" eaLnBrk="1" latinLnBrk="1" hangingPunct="1">
              <a:buNone/>
              <a:defRPr lang="ko-KR" altLang="en-US" sz="700" b="0" kern="1200" spc="0" baseline="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0" algn="l" defTabSz="914400" rtl="0" eaLnBrk="1" latinLnBrk="1" hangingPunct="1">
              <a:defRPr lang="ko-KR" altLang="en-US" sz="700" b="0" kern="1200" spc="0" baseline="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0" algn="l" defTabSz="914400" rtl="0" eaLnBrk="1" latinLnBrk="1" hangingPunct="1">
              <a:defRPr lang="ko-KR" altLang="en-US" sz="700" b="0" kern="1200" spc="0" baseline="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0" algn="l" defTabSz="914400" rtl="0" eaLnBrk="1" latinLnBrk="1" hangingPunct="1">
              <a:defRPr lang="ko-KR" altLang="en-US" sz="700" b="0" kern="1200" spc="0" baseline="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0" algn="l" defTabSz="914400" rtl="0" eaLnBrk="1" latinLnBrk="1" hangingPunct="1">
              <a:defRPr lang="ko-KR" altLang="en-US" sz="700" b="0" kern="1200" spc="0" baseline="0" dirty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</a:lstStyle>
          <a:p>
            <a:pPr lvl="0"/>
            <a:r>
              <a:rPr lang="ko-KR" altLang="en-US" dirty="0"/>
              <a:t>화면아이디</a:t>
            </a:r>
          </a:p>
        </p:txBody>
      </p:sp>
      <p:sp>
        <p:nvSpPr>
          <p:cNvPr id="15" name="내용 개체 틀 10"/>
          <p:cNvSpPr>
            <a:spLocks noGrp="1"/>
          </p:cNvSpPr>
          <p:nvPr>
            <p:ph sz="quarter" idx="15" hasCustomPrompt="1"/>
          </p:nvPr>
        </p:nvSpPr>
        <p:spPr>
          <a:xfrm>
            <a:off x="8870294" y="296333"/>
            <a:ext cx="1028391" cy="252000"/>
          </a:xfrm>
        </p:spPr>
        <p:txBody>
          <a:bodyPr anchor="ctr">
            <a:normAutofit/>
          </a:bodyPr>
          <a:lstStyle>
            <a:lvl1pPr marL="0" indent="0" algn="l" defTabSz="914400" rtl="0" eaLnBrk="1" latinLnBrk="1" hangingPunct="1">
              <a:buNone/>
              <a:defRPr lang="ko-KR" altLang="en-US" sz="700" b="0" kern="1200" spc="0" baseline="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0" algn="l" defTabSz="914400" rtl="0" eaLnBrk="1" latinLnBrk="1" hangingPunct="1">
              <a:defRPr lang="ko-KR" altLang="en-US" sz="700" b="0" kern="1200" spc="0" baseline="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0" algn="l" defTabSz="914400" rtl="0" eaLnBrk="1" latinLnBrk="1" hangingPunct="1">
              <a:defRPr lang="ko-KR" altLang="en-US" sz="700" b="0" kern="1200" spc="0" baseline="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0" algn="l" defTabSz="914400" rtl="0" eaLnBrk="1" latinLnBrk="1" hangingPunct="1">
              <a:defRPr lang="ko-KR" altLang="en-US" sz="700" b="0" kern="1200" spc="0" baseline="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0" algn="l" defTabSz="914400" rtl="0" eaLnBrk="1" latinLnBrk="1" hangingPunct="1">
              <a:defRPr lang="ko-KR" altLang="en-US" sz="700" b="0" kern="1200" spc="0" baseline="0" dirty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</a:lstStyle>
          <a:p>
            <a:pPr lvl="0"/>
            <a:r>
              <a:rPr lang="ko-KR" altLang="en-US" dirty="0"/>
              <a:t>최종 작성일</a:t>
            </a:r>
          </a:p>
        </p:txBody>
      </p:sp>
    </p:spTree>
    <p:extLst>
      <p:ext uri="{BB962C8B-B14F-4D97-AF65-F5344CB8AC3E}">
        <p14:creationId xmlns:p14="http://schemas.microsoft.com/office/powerpoint/2010/main" val="4083625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AB17AF66-6848-404C-8EC6-06022CF46877}" type="datetime1">
              <a:rPr lang="ko-KR" altLang="en-US" smtClean="0"/>
              <a:t>2023-08-02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97392" y="6469365"/>
            <a:ext cx="3343275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| 2021</a:t>
            </a:r>
            <a:r>
              <a:rPr lang="ko-KR" altLang="en-US"/>
              <a:t>년 </a:t>
            </a:r>
            <a:r>
              <a:rPr lang="en-US" altLang="ko-KR"/>
              <a:t>BI</a:t>
            </a:r>
            <a:r>
              <a:rPr lang="ko-KR" altLang="en-US"/>
              <a:t>부문 업무사양서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047E4-D835-4CD6-AD73-777490DECE5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-1" y="-1"/>
            <a:ext cx="9846733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7855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4881" y="1410331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4414" y="6446536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457200" rtl="0" eaLnBrk="1" latinLnBrk="0" hangingPunct="1">
              <a:defRPr lang="ko-KR" alt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F3047E4-D835-4CD6-AD73-777490DECE58}" type="slidenum">
              <a:rPr lang="en-US" altLang="ko-KR" smtClean="0"/>
              <a:pPr/>
              <a:t>‹#›</a:t>
            </a:fld>
            <a:endParaRPr lang="en-US" dirty="0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236762" y="6481536"/>
            <a:ext cx="943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272" y="6560986"/>
            <a:ext cx="701763" cy="179289"/>
          </a:xfrm>
          <a:prstGeom prst="rect">
            <a:avLst/>
          </a:prstGeom>
        </p:spPr>
      </p:pic>
      <p:sp>
        <p:nvSpPr>
          <p:cNvPr id="10" name="Rectangle 3"/>
          <p:cNvSpPr>
            <a:spLocks noChangeArrowheads="1"/>
          </p:cNvSpPr>
          <p:nvPr userDrawn="1"/>
        </p:nvSpPr>
        <p:spPr bwMode="auto">
          <a:xfrm>
            <a:off x="6732262" y="6510614"/>
            <a:ext cx="2683427" cy="25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noAutofit/>
          </a:bodyPr>
          <a:lstStyle>
            <a:lvl1pPr eaLnBrk="0" hangingPunct="0">
              <a:defRPr kumimoji="1" sz="600">
                <a:solidFill>
                  <a:schemeClr val="tx1"/>
                </a:solidFill>
                <a:latin typeface="나눔고딕OTF Bold" pitchFamily="50" charset="-127"/>
                <a:ea typeface="나눔고딕OTF Bold" pitchFamily="50" charset="-127"/>
              </a:defRPr>
            </a:lvl1pPr>
            <a:lvl2pPr marL="742950" indent="-285750" eaLnBrk="0" hangingPunct="0">
              <a:defRPr kumimoji="1" sz="600">
                <a:solidFill>
                  <a:schemeClr val="tx1"/>
                </a:solidFill>
                <a:latin typeface="나눔고딕OTF Bold" pitchFamily="50" charset="-127"/>
                <a:ea typeface="나눔고딕OTF Bold" pitchFamily="50" charset="-127"/>
              </a:defRPr>
            </a:lvl2pPr>
            <a:lvl3pPr marL="1143000" indent="-228600" eaLnBrk="0" hangingPunct="0">
              <a:defRPr kumimoji="1" sz="600">
                <a:solidFill>
                  <a:schemeClr val="tx1"/>
                </a:solidFill>
                <a:latin typeface="나눔고딕OTF Bold" pitchFamily="50" charset="-127"/>
                <a:ea typeface="나눔고딕OTF Bold" pitchFamily="50" charset="-127"/>
              </a:defRPr>
            </a:lvl3pPr>
            <a:lvl4pPr marL="1600200" indent="-228600" eaLnBrk="0" hangingPunct="0">
              <a:defRPr kumimoji="1" sz="600">
                <a:solidFill>
                  <a:schemeClr val="tx1"/>
                </a:solidFill>
                <a:latin typeface="나눔고딕OTF Bold" pitchFamily="50" charset="-127"/>
                <a:ea typeface="나눔고딕OTF Bold" pitchFamily="50" charset="-127"/>
              </a:defRPr>
            </a:lvl4pPr>
            <a:lvl5pPr marL="2057400" indent="-228600" eaLnBrk="0" hangingPunct="0">
              <a:defRPr kumimoji="1" sz="600">
                <a:solidFill>
                  <a:schemeClr val="tx1"/>
                </a:solidFill>
                <a:latin typeface="나눔고딕OTF Bold" pitchFamily="50" charset="-127"/>
                <a:ea typeface="나눔고딕OTF Bold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chemeClr val="tx1"/>
                </a:solidFill>
                <a:latin typeface="나눔고딕OTF Bold" pitchFamily="50" charset="-127"/>
                <a:ea typeface="나눔고딕OTF Bold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chemeClr val="tx1"/>
                </a:solidFill>
                <a:latin typeface="나눔고딕OTF Bold" pitchFamily="50" charset="-127"/>
                <a:ea typeface="나눔고딕OTF Bold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chemeClr val="tx1"/>
                </a:solidFill>
                <a:latin typeface="나눔고딕OTF Bold" pitchFamily="50" charset="-127"/>
                <a:ea typeface="나눔고딕OTF Bold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chemeClr val="tx1"/>
                </a:solidFill>
                <a:latin typeface="나눔고딕OTF Bold" pitchFamily="50" charset="-127"/>
                <a:ea typeface="나눔고딕OTF Bold" pitchFamily="50" charset="-127"/>
              </a:defRPr>
            </a:lvl9pPr>
          </a:lstStyle>
          <a:p>
            <a:pPr algn="r" defTabSz="914400" eaLnBrk="1" fontAlgn="base" latinLnBrk="1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600" dirty="0">
                <a:ln w="3175"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Copyright ⓒ 2021 TANINE Co., Ltd. All Rights Reserved | Confidential</a:t>
            </a:r>
          </a:p>
        </p:txBody>
      </p:sp>
      <p:grpSp>
        <p:nvGrpSpPr>
          <p:cNvPr id="13" name="그룹 12"/>
          <p:cNvGrpSpPr/>
          <p:nvPr userDrawn="1"/>
        </p:nvGrpSpPr>
        <p:grpSpPr>
          <a:xfrm>
            <a:off x="947412" y="6510614"/>
            <a:ext cx="1367113" cy="252000"/>
            <a:chOff x="947412" y="6510614"/>
            <a:chExt cx="1367113" cy="252000"/>
          </a:xfrm>
        </p:grpSpPr>
        <p:sp>
          <p:nvSpPr>
            <p:cNvPr id="11" name="Rectangle 3"/>
            <p:cNvSpPr>
              <a:spLocks noChangeArrowheads="1"/>
            </p:cNvSpPr>
            <p:nvPr userDrawn="1"/>
          </p:nvSpPr>
          <p:spPr bwMode="auto">
            <a:xfrm>
              <a:off x="972812" y="6510614"/>
              <a:ext cx="1341713" cy="25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noAutofit/>
            </a:bodyPr>
            <a:lstStyle>
              <a:lvl1pPr eaLnBrk="0" hangingPunct="0">
                <a:defRPr kumimoji="1" sz="600">
                  <a:solidFill>
                    <a:schemeClr val="tx1"/>
                  </a:solidFill>
                  <a:latin typeface="나눔고딕OTF Bold" pitchFamily="50" charset="-127"/>
                  <a:ea typeface="나눔고딕OTF Bold" pitchFamily="50" charset="-127"/>
                </a:defRPr>
              </a:lvl1pPr>
              <a:lvl2pPr marL="742950" indent="-285750" eaLnBrk="0" hangingPunct="0">
                <a:defRPr kumimoji="1" sz="600">
                  <a:solidFill>
                    <a:schemeClr val="tx1"/>
                  </a:solidFill>
                  <a:latin typeface="나눔고딕OTF Bold" pitchFamily="50" charset="-127"/>
                  <a:ea typeface="나눔고딕OTF Bold" pitchFamily="50" charset="-127"/>
                </a:defRPr>
              </a:lvl2pPr>
              <a:lvl3pPr marL="1143000" indent="-228600" eaLnBrk="0" hangingPunct="0">
                <a:defRPr kumimoji="1" sz="600">
                  <a:solidFill>
                    <a:schemeClr val="tx1"/>
                  </a:solidFill>
                  <a:latin typeface="나눔고딕OTF Bold" pitchFamily="50" charset="-127"/>
                  <a:ea typeface="나눔고딕OTF Bold" pitchFamily="50" charset="-127"/>
                </a:defRPr>
              </a:lvl3pPr>
              <a:lvl4pPr marL="1600200" indent="-228600" eaLnBrk="0" hangingPunct="0">
                <a:defRPr kumimoji="1" sz="600">
                  <a:solidFill>
                    <a:schemeClr val="tx1"/>
                  </a:solidFill>
                  <a:latin typeface="나눔고딕OTF Bold" pitchFamily="50" charset="-127"/>
                  <a:ea typeface="나눔고딕OTF Bold" pitchFamily="50" charset="-127"/>
                </a:defRPr>
              </a:lvl4pPr>
              <a:lvl5pPr marL="2057400" indent="-228600" eaLnBrk="0" hangingPunct="0">
                <a:defRPr kumimoji="1" sz="600">
                  <a:solidFill>
                    <a:schemeClr val="tx1"/>
                  </a:solidFill>
                  <a:latin typeface="나눔고딕OTF Bold" pitchFamily="50" charset="-127"/>
                  <a:ea typeface="나눔고딕OTF Bold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600">
                  <a:solidFill>
                    <a:schemeClr val="tx1"/>
                  </a:solidFill>
                  <a:latin typeface="나눔고딕OTF Bold" pitchFamily="50" charset="-127"/>
                  <a:ea typeface="나눔고딕OTF Bold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600">
                  <a:solidFill>
                    <a:schemeClr val="tx1"/>
                  </a:solidFill>
                  <a:latin typeface="나눔고딕OTF Bold" pitchFamily="50" charset="-127"/>
                  <a:ea typeface="나눔고딕OTF Bold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600">
                  <a:solidFill>
                    <a:schemeClr val="tx1"/>
                  </a:solidFill>
                  <a:latin typeface="나눔고딕OTF Bold" pitchFamily="50" charset="-127"/>
                  <a:ea typeface="나눔고딕OTF Bold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600">
                  <a:solidFill>
                    <a:schemeClr val="tx1"/>
                  </a:solidFill>
                  <a:latin typeface="나눔고딕OTF Bold" pitchFamily="50" charset="-127"/>
                  <a:ea typeface="나눔고딕OTF Bold" pitchFamily="50" charset="-127"/>
                </a:defRPr>
              </a:lvl9pPr>
            </a:lstStyle>
            <a:p>
              <a:pPr algn="l" defTabSz="914400" eaLnBrk="1" fontAlgn="base" latinLnBrk="1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ko-KR" sz="600" dirty="0">
                  <a:ln w="3175">
                    <a:solidFill>
                      <a:schemeClr val="tx1">
                        <a:lumMod val="65000"/>
                        <a:lumOff val="35000"/>
                        <a:alpha val="2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</a:rPr>
                <a:t>|</a:t>
              </a:r>
            </a:p>
          </p:txBody>
        </p:sp>
        <p:sp>
          <p:nvSpPr>
            <p:cNvPr id="12" name="직사각형 11"/>
            <p:cNvSpPr/>
            <p:nvPr userDrawn="1"/>
          </p:nvSpPr>
          <p:spPr>
            <a:xfrm>
              <a:off x="947412" y="6549631"/>
              <a:ext cx="1245854" cy="18466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600" b="0" i="0" u="none" strike="noStrike" kern="1200" cap="none" spc="0" normalizeH="0" baseline="0" noProof="0" dirty="0">
                  <a:ln w="3175">
                    <a:solidFill>
                      <a:prstClr val="black">
                        <a:lumMod val="65000"/>
                        <a:lumOff val="35000"/>
                        <a:alpha val="20000"/>
                      </a:prstClr>
                    </a:solidFill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TANINE PROJECT DOCUMENT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72793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72" r:id="rId3"/>
    <p:sldLayoutId id="2147483662" r:id="rId4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120" userDrawn="1">
          <p15:clr>
            <a:srgbClr val="F26B43"/>
          </p15:clr>
        </p15:guide>
        <p15:guide id="3" pos="149" userDrawn="1">
          <p15:clr>
            <a:srgbClr val="F26B43"/>
          </p15:clr>
        </p15:guide>
        <p15:guide id="4" pos="609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2"/>
          <p:cNvSpPr txBox="1">
            <a:spLocks/>
          </p:cNvSpPr>
          <p:nvPr/>
        </p:nvSpPr>
        <p:spPr>
          <a:xfrm>
            <a:off x="529250" y="1223189"/>
            <a:ext cx="7015164" cy="432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1200" spc="-7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</a:lstStyle>
          <a:p>
            <a:r>
              <a:rPr lang="en-US" altLang="ko-KR" sz="4000" b="1" dirty="0" smtClean="0">
                <a:ln w="3175">
                  <a:solidFill>
                    <a:schemeClr val="bg1">
                      <a:lumMod val="75000"/>
                      <a:alpha val="20000"/>
                    </a:schemeClr>
                  </a:solidFill>
                </a:ln>
                <a:solidFill>
                  <a:schemeClr val="tx1"/>
                </a:solidFill>
                <a:latin typeface="+mj-ea"/>
                <a:ea typeface="+mj-ea"/>
                <a:cs typeface="+mn-cs"/>
              </a:rPr>
              <a:t>Speed Reader</a:t>
            </a:r>
            <a:endParaRPr lang="ko-KR" altLang="en-US" sz="4000" b="1" dirty="0">
              <a:ln w="3175">
                <a:solidFill>
                  <a:schemeClr val="bg1">
                    <a:lumMod val="75000"/>
                    <a:alpha val="20000"/>
                  </a:schemeClr>
                </a:solidFill>
              </a:ln>
              <a:solidFill>
                <a:schemeClr val="tx1"/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9" name="제목 2"/>
          <p:cNvSpPr txBox="1">
            <a:spLocks/>
          </p:cNvSpPr>
          <p:nvPr/>
        </p:nvSpPr>
        <p:spPr>
          <a:xfrm>
            <a:off x="623626" y="4048939"/>
            <a:ext cx="7015164" cy="148826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1200" spc="-7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</a:lstStyle>
          <a:p>
            <a:r>
              <a:rPr lang="ko-KR" altLang="en-US" sz="1200" b="1" dirty="0" smtClean="0">
                <a:ln w="3175">
                  <a:solidFill>
                    <a:schemeClr val="bg1">
                      <a:lumMod val="75000"/>
                      <a:alpha val="2000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소속</a:t>
            </a:r>
            <a:r>
              <a:rPr lang="en-US" altLang="ko-KR" sz="1200" b="1" dirty="0">
                <a:ln w="3175">
                  <a:solidFill>
                    <a:schemeClr val="bg1">
                      <a:lumMod val="75000"/>
                      <a:alpha val="2000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	: </a:t>
            </a:r>
            <a:r>
              <a:rPr lang="en-US" altLang="ko-KR" sz="1200" b="1" dirty="0" smtClean="0">
                <a:ln w="3175">
                  <a:solidFill>
                    <a:schemeClr val="bg1">
                      <a:lumMod val="75000"/>
                      <a:alpha val="2000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AWS Re/Start</a:t>
            </a:r>
            <a:endParaRPr lang="en-US" altLang="ko-KR" sz="1200" b="1" dirty="0">
              <a:ln w="3175">
                <a:solidFill>
                  <a:schemeClr val="bg1">
                    <a:lumMod val="75000"/>
                    <a:alpha val="20000"/>
                  </a:schemeClr>
                </a:solidFill>
              </a:ln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r>
              <a:rPr lang="ko-KR" altLang="en-US" sz="1200" b="1" dirty="0">
                <a:ln w="3175">
                  <a:solidFill>
                    <a:schemeClr val="bg1">
                      <a:lumMod val="75000"/>
                      <a:alpha val="2000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작성일</a:t>
            </a:r>
            <a:r>
              <a:rPr lang="en-US" altLang="ko-KR" sz="1200" b="1" dirty="0">
                <a:ln w="3175">
                  <a:solidFill>
                    <a:schemeClr val="bg1">
                      <a:lumMod val="75000"/>
                      <a:alpha val="2000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	: </a:t>
            </a:r>
            <a:r>
              <a:rPr lang="en-US" altLang="ko-KR" sz="1200" b="1" dirty="0" smtClean="0">
                <a:ln w="3175">
                  <a:solidFill>
                    <a:schemeClr val="bg1">
                      <a:lumMod val="75000"/>
                      <a:alpha val="2000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2023.08.02</a:t>
            </a:r>
            <a:endParaRPr lang="en-US" altLang="ko-KR" sz="1200" b="1" dirty="0">
              <a:ln w="3175">
                <a:solidFill>
                  <a:schemeClr val="bg1">
                    <a:lumMod val="75000"/>
                    <a:alpha val="20000"/>
                  </a:schemeClr>
                </a:solidFill>
              </a:ln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r>
              <a:rPr lang="ko-KR" altLang="en-US" sz="1200" b="1" dirty="0" smtClean="0">
                <a:ln w="3175">
                  <a:solidFill>
                    <a:schemeClr val="bg1">
                      <a:lumMod val="75000"/>
                      <a:alpha val="2000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작성자</a:t>
            </a:r>
            <a:r>
              <a:rPr lang="en-US" altLang="ko-KR" sz="1200" b="1" dirty="0">
                <a:ln w="3175">
                  <a:solidFill>
                    <a:schemeClr val="bg1">
                      <a:lumMod val="75000"/>
                      <a:alpha val="2000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	: </a:t>
            </a:r>
            <a:r>
              <a:rPr lang="ko-KR" altLang="en-US" sz="1200" b="1" dirty="0" err="1" smtClean="0">
                <a:ln w="3175">
                  <a:solidFill>
                    <a:schemeClr val="bg1">
                      <a:lumMod val="75000"/>
                      <a:alpha val="2000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박수종</a:t>
            </a:r>
            <a:endParaRPr lang="en-US" altLang="ko-KR" sz="1200" b="1" dirty="0" smtClean="0">
              <a:ln w="3175">
                <a:solidFill>
                  <a:schemeClr val="bg1">
                    <a:lumMod val="75000"/>
                    <a:alpha val="20000"/>
                  </a:schemeClr>
                </a:solidFill>
              </a:ln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r>
              <a:rPr lang="ko-KR" altLang="en-US" sz="1200" b="1" dirty="0" smtClean="0">
                <a:ln w="3175">
                  <a:solidFill>
                    <a:schemeClr val="bg1">
                      <a:lumMod val="75000"/>
                      <a:alpha val="2000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개발자</a:t>
            </a:r>
            <a:r>
              <a:rPr lang="en-US" altLang="ko-KR" sz="1200" b="1" dirty="0" smtClean="0">
                <a:ln w="3175">
                  <a:solidFill>
                    <a:schemeClr val="bg1">
                      <a:lumMod val="75000"/>
                      <a:alpha val="2000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	: </a:t>
            </a:r>
            <a:r>
              <a:rPr lang="ko-KR" altLang="en-US" sz="1200" b="1" dirty="0" err="1" smtClean="0">
                <a:ln w="3175">
                  <a:solidFill>
                    <a:schemeClr val="bg1">
                      <a:lumMod val="75000"/>
                      <a:alpha val="2000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정한교</a:t>
            </a:r>
            <a:endParaRPr lang="en-US" altLang="ko-KR" sz="1200" b="1" dirty="0">
              <a:ln w="3175">
                <a:solidFill>
                  <a:schemeClr val="bg1">
                    <a:lumMod val="75000"/>
                    <a:alpha val="20000"/>
                  </a:schemeClr>
                </a:solidFill>
              </a:ln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r>
              <a:rPr lang="ko-KR" altLang="en-US" sz="1200" b="1" dirty="0">
                <a:ln w="3175">
                  <a:solidFill>
                    <a:schemeClr val="bg1">
                      <a:lumMod val="75000"/>
                      <a:alpha val="2000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문서버전</a:t>
            </a:r>
            <a:r>
              <a:rPr lang="en-US" altLang="ko-KR" sz="1200" b="1" dirty="0">
                <a:ln w="3175">
                  <a:solidFill>
                    <a:schemeClr val="bg1">
                      <a:lumMod val="75000"/>
                      <a:alpha val="2000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	: </a:t>
            </a:r>
            <a:r>
              <a:rPr lang="en-US" altLang="ko-KR" sz="1200" b="1" dirty="0" smtClean="0">
                <a:ln w="3175">
                  <a:solidFill>
                    <a:schemeClr val="bg1">
                      <a:lumMod val="75000"/>
                      <a:alpha val="2000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1.0.3</a:t>
            </a:r>
            <a:endParaRPr lang="en-US" altLang="ko-KR" sz="1200" b="1" dirty="0">
              <a:ln w="3175">
                <a:solidFill>
                  <a:schemeClr val="bg1">
                    <a:lumMod val="75000"/>
                    <a:alpha val="20000"/>
                  </a:schemeClr>
                </a:solidFill>
              </a:ln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제목 2"/>
          <p:cNvSpPr txBox="1">
            <a:spLocks/>
          </p:cNvSpPr>
          <p:nvPr/>
        </p:nvSpPr>
        <p:spPr>
          <a:xfrm>
            <a:off x="636326" y="1748278"/>
            <a:ext cx="7015164" cy="432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1200" spc="-7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</a:lstStyle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ko-KR" altLang="en-US" sz="2000" dirty="0">
                <a:ln w="3175">
                  <a:solidFill>
                    <a:srgbClr val="2BA9DF">
                      <a:alpha val="20000"/>
                    </a:srgbClr>
                  </a:solidFill>
                </a:ln>
                <a:solidFill>
                  <a:srgbClr val="2BA9D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화면설계서</a:t>
            </a:r>
          </a:p>
        </p:txBody>
      </p:sp>
    </p:spTree>
    <p:extLst>
      <p:ext uri="{BB962C8B-B14F-4D97-AF65-F5344CB8AC3E}">
        <p14:creationId xmlns:p14="http://schemas.microsoft.com/office/powerpoint/2010/main" val="2582968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047E4-D835-4CD6-AD73-777490DECE58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47638" y="146050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n w="3175"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Revision History</a:t>
            </a:r>
            <a:endParaRPr lang="ko-KR" altLang="en-US" b="1" dirty="0">
              <a:ln w="3175">
                <a:solidFill>
                  <a:schemeClr val="bg1">
                    <a:lumMod val="65000"/>
                    <a:alpha val="20000"/>
                  </a:schemeClr>
                </a:solidFill>
              </a:ln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graphicFrame>
        <p:nvGraphicFramePr>
          <p:cNvPr id="28" name="Group 1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8620830"/>
              </p:ext>
            </p:extLst>
          </p:nvPr>
        </p:nvGraphicFramePr>
        <p:xfrm>
          <a:off x="236538" y="647700"/>
          <a:ext cx="9432924" cy="1464952"/>
        </p:xfrm>
        <a:graphic>
          <a:graphicData uri="http://schemas.openxmlformats.org/drawingml/2006/table">
            <a:tbl>
              <a:tblPr/>
              <a:tblGrid>
                <a:gridCol w="12528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32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970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12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84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9812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0" dirty="0">
                          <a:ln w="3175">
                            <a:solidFill>
                              <a:schemeClr val="bg1">
                                <a:lumMod val="95000"/>
                                <a:alpha val="20000"/>
                              </a:schemeClr>
                            </a:solidFill>
                          </a:ln>
                          <a:solidFill>
                            <a:prstClr val="white"/>
                          </a:solidFill>
                          <a:latin typeface="+mn-ea"/>
                          <a:ea typeface="+mn-ea"/>
                          <a:cs typeface="+mn-cs"/>
                        </a:rPr>
                        <a:t>Document Version</a:t>
                      </a:r>
                    </a:p>
                  </a:txBody>
                  <a:tcPr marL="36000" marR="99060" marT="37148" marB="3714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0" dirty="0">
                          <a:ln w="3175">
                            <a:solidFill>
                              <a:schemeClr val="bg1">
                                <a:lumMod val="95000"/>
                                <a:alpha val="20000"/>
                              </a:schemeClr>
                            </a:solidFill>
                          </a:ln>
                          <a:solidFill>
                            <a:prstClr val="white"/>
                          </a:solidFill>
                          <a:latin typeface="+mn-ea"/>
                          <a:ea typeface="+mn-ea"/>
                          <a:cs typeface="+mn-cs"/>
                        </a:rPr>
                        <a:t>작성일</a:t>
                      </a:r>
                    </a:p>
                  </a:txBody>
                  <a:tcPr marL="36000" marR="99060" marT="37148" marB="37148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0" dirty="0">
                          <a:ln w="3175">
                            <a:solidFill>
                              <a:schemeClr val="bg1">
                                <a:lumMod val="95000"/>
                                <a:alpha val="20000"/>
                              </a:schemeClr>
                            </a:solidFill>
                          </a:ln>
                          <a:solidFill>
                            <a:prstClr val="white"/>
                          </a:solidFill>
                          <a:latin typeface="+mn-ea"/>
                          <a:ea typeface="+mn-ea"/>
                          <a:cs typeface="+mn-cs"/>
                        </a:rPr>
                        <a:t>내용</a:t>
                      </a:r>
                    </a:p>
                  </a:txBody>
                  <a:tcPr marL="36000" marR="99060" marT="37148" marB="37148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0" dirty="0">
                          <a:ln w="3175">
                            <a:solidFill>
                              <a:schemeClr val="bg1">
                                <a:lumMod val="95000"/>
                                <a:alpha val="20000"/>
                              </a:schemeClr>
                            </a:solidFill>
                          </a:ln>
                          <a:solidFill>
                            <a:prstClr val="white"/>
                          </a:solidFill>
                          <a:latin typeface="+mn-ea"/>
                          <a:ea typeface="+mn-ea"/>
                          <a:cs typeface="+mn-cs"/>
                        </a:rPr>
                        <a:t>작성자</a:t>
                      </a:r>
                    </a:p>
                  </a:txBody>
                  <a:tcPr marL="36000" marR="99060" marT="37148" marB="37148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0" dirty="0">
                          <a:ln w="3175">
                            <a:solidFill>
                              <a:schemeClr val="bg1">
                                <a:lumMod val="95000"/>
                                <a:alpha val="20000"/>
                              </a:schemeClr>
                            </a:solidFill>
                          </a:ln>
                          <a:solidFill>
                            <a:prstClr val="white"/>
                          </a:solidFill>
                          <a:latin typeface="+mn-ea"/>
                          <a:ea typeface="+mn-ea"/>
                          <a:cs typeface="+mn-cs"/>
                        </a:rPr>
                        <a:t>검토자</a:t>
                      </a:r>
                    </a:p>
                  </a:txBody>
                  <a:tcPr marL="36000" marR="99060" marT="37148" marB="37148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830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kern="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1.0.1</a:t>
                      </a:r>
                      <a:endParaRPr lang="en-US" altLang="ko-KR" sz="700" kern="0" dirty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36000" marR="99060" marT="37148" marB="37148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kern="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2023.07.27</a:t>
                      </a:r>
                      <a:endParaRPr lang="en-US" altLang="ko-KR" sz="700" kern="0" dirty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36000" marR="99060" marT="37148" marB="3714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0650" marR="0" lvl="0" indent="-12065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 Semilight" panose="020B0502040204020203" pitchFamily="50" charset="-127"/>
                        <a:buChar char="○"/>
                        <a:tabLst/>
                        <a:defRPr/>
                      </a:pPr>
                      <a:r>
                        <a:rPr lang="ko-KR" altLang="en-US" sz="700" b="1" kern="0" spc="-70" baseline="0" dirty="0" err="1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프로토타입</a:t>
                      </a:r>
                      <a:r>
                        <a:rPr lang="ko-KR" altLang="en-US" sz="700" b="1" kern="0" spc="-70" baseline="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개발</a:t>
                      </a:r>
                      <a:endParaRPr lang="en-US" altLang="ko-KR" sz="700" b="1" kern="0" spc="-70" baseline="0" dirty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72000" marR="99060" marT="37148" marB="3714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altLang="ko-KR" sz="700" kern="0" spc="-70" baseline="0" noProof="0" dirty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36000" marR="99060" marT="37148" marB="3714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lang="ko-KR" altLang="en-US" sz="700" kern="0" spc="-70" baseline="0" dirty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36000" marR="99060" marT="37148" marB="3714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830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kern="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1.0.2</a:t>
                      </a:r>
                      <a:endParaRPr lang="en-US" altLang="ko-KR" sz="700" kern="0" dirty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36000" marR="99060" marT="37148" marB="37148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kern="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2023.07.29</a:t>
                      </a:r>
                      <a:endParaRPr lang="en-US" altLang="ko-KR" sz="700" kern="0" dirty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36000" marR="99060" marT="37148" marB="3714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0650" marR="0" lvl="0" indent="-12065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 Semilight" panose="020B0502040204020203" pitchFamily="50" charset="-127"/>
                        <a:buChar char="○"/>
                        <a:tabLst/>
                        <a:defRPr/>
                      </a:pPr>
                      <a:r>
                        <a:rPr lang="ko-KR" altLang="en-US" sz="700" b="1" kern="0" spc="-70" baseline="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빠르기 조절 기능 및 우측 화면 개발</a:t>
                      </a:r>
                      <a:endParaRPr lang="en-US" altLang="ko-KR" sz="700" b="1" kern="0" spc="-70" baseline="0" dirty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72000" marR="99060" marT="37148" marB="3714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altLang="ko-KR" sz="700" kern="0" spc="-70" baseline="0" noProof="0" dirty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36000" marR="99060" marT="37148" marB="3714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ko-KR" altLang="en-US" sz="700" kern="0" spc="-70" baseline="0" dirty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36000" marR="99060" marT="37148" marB="3714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830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kern="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1.0.3</a:t>
                      </a:r>
                      <a:endParaRPr lang="en-US" altLang="ko-KR" sz="700" kern="0" dirty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36000" marR="99060" marT="37148" marB="37148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kern="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2023.08.02</a:t>
                      </a:r>
                      <a:endParaRPr lang="en-US" altLang="ko-KR" sz="700" kern="0" dirty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36000" marR="99060" marT="37148" marB="3714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0650" marR="0" lvl="0" indent="-12065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 Semilight" panose="020B0502040204020203" pitchFamily="50" charset="-127"/>
                        <a:buChar char="○"/>
                        <a:tabLst/>
                        <a:defRPr/>
                      </a:pPr>
                      <a:r>
                        <a:rPr lang="ko-KR" altLang="en-US" sz="700" b="1" kern="0" spc="-70" baseline="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디자인 추가</a:t>
                      </a:r>
                      <a:r>
                        <a:rPr lang="en-US" altLang="ko-KR" sz="700" b="1" kern="0" spc="-70" baseline="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, </a:t>
                      </a:r>
                      <a:r>
                        <a:rPr lang="ko-KR" altLang="en-US" sz="700" b="1" kern="0" spc="-70" baseline="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폰트 조절 기능 추가 </a:t>
                      </a:r>
                      <a:r>
                        <a:rPr lang="en-US" altLang="ko-KR" sz="700" b="1" kern="0" spc="-70" baseline="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, </a:t>
                      </a:r>
                      <a:r>
                        <a:rPr lang="ko-KR" altLang="en-US" sz="700" b="1" kern="0" spc="-70" baseline="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화면 설계서 최초 작성</a:t>
                      </a:r>
                      <a:endParaRPr lang="en-US" altLang="ko-KR" sz="700" b="1" kern="0" spc="-70" baseline="0" dirty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72000" marR="99060" marT="37148" marB="3714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700" kern="0" spc="-70" baseline="0" noProof="0" dirty="0" err="1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박수종</a:t>
                      </a:r>
                      <a:endParaRPr lang="en-US" altLang="ko-KR" sz="700" kern="0" spc="-70" baseline="0" noProof="0" dirty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36000" marR="99060" marT="37148" marB="3714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ko-KR" altLang="en-US" sz="700" kern="0" spc="-70" baseline="0" dirty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36000" marR="99060" marT="37148" marB="3714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830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kern="0" dirty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36000" marR="99060" marT="37148" marB="37148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kern="0" dirty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36000" marR="99060" marT="37148" marB="3714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0650" marR="0" lvl="0" indent="-12065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 Semilight" panose="020B0502040204020203" pitchFamily="50" charset="-127"/>
                        <a:buChar char="○"/>
                        <a:tabLst/>
                        <a:defRPr/>
                      </a:pPr>
                      <a:endParaRPr lang="ko-KR" altLang="en-US" sz="700" b="1" kern="0" spc="-70" baseline="0" dirty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72000" marR="99060" marT="37148" marB="3714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altLang="ko-KR" sz="700" kern="0" spc="-70" baseline="0" noProof="0" dirty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36000" marR="99060" marT="37148" marB="3714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ko-KR" altLang="en-US" sz="700" kern="0" spc="-70" baseline="0" dirty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36000" marR="99060" marT="37148" marB="3714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830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kern="0" dirty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36000" marR="99060" marT="37148" marB="37148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kern="0" dirty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36000" marR="99060" marT="37148" marB="3714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0650" marR="0" lvl="0" indent="-12065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 Semilight" panose="020B0502040204020203" pitchFamily="50" charset="-127"/>
                        <a:buChar char="○"/>
                        <a:tabLst/>
                        <a:defRPr/>
                      </a:pPr>
                      <a:endParaRPr lang="en-US" altLang="ko-KR" sz="700" b="1" kern="0" spc="-70" baseline="0" dirty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72000" marR="99060" marT="37148" marB="3714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altLang="ko-KR" sz="700" kern="0" spc="-70" baseline="0" noProof="0" dirty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36000" marR="99060" marT="37148" marB="3714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ko-KR" altLang="en-US" sz="700" kern="0" spc="-70" baseline="0" dirty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36000" marR="99060" marT="37148" marB="3714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830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kern="0" dirty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36000" marR="99060" marT="37148" marB="37148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kern="0" dirty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36000" marR="99060" marT="37148" marB="3714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0650" marR="0" lvl="0" indent="-12065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 Semilight" panose="020B0502040204020203" pitchFamily="50" charset="-127"/>
                        <a:buChar char="○"/>
                        <a:tabLst/>
                        <a:defRPr/>
                      </a:pPr>
                      <a:endParaRPr lang="en-US" altLang="ko-KR" sz="700" b="1" kern="0" spc="-70" baseline="0" dirty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72000" marR="99060" marT="37148" marB="3714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altLang="ko-KR" sz="700" kern="0" spc="-70" baseline="0" noProof="0" dirty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36000" marR="99060" marT="37148" marB="3714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ko-KR" altLang="en-US" sz="700" kern="0" spc="-70" baseline="0" dirty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36000" marR="99060" marT="37148" marB="3714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8474939"/>
                  </a:ext>
                </a:extLst>
              </a:tr>
              <a:tr h="17830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kern="0" dirty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36000" marR="99060" marT="37148" marB="37148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kern="0" dirty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36000" marR="99060" marT="37148" marB="3714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0650" marR="0" lvl="0" indent="-12065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 Semilight" panose="020B0502040204020203" pitchFamily="50" charset="-127"/>
                        <a:buChar char="○"/>
                        <a:tabLst/>
                        <a:defRPr/>
                      </a:pPr>
                      <a:endParaRPr lang="en-US" altLang="ko-KR" sz="700" b="1" kern="0" spc="-70" baseline="0" dirty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72000" marR="99060" marT="37148" marB="3714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altLang="ko-KR" sz="700" kern="0" spc="-70" baseline="0" noProof="0" dirty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36000" marR="99060" marT="37148" marB="3714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ko-KR" altLang="en-US" sz="700" kern="0" spc="-70" baseline="0" dirty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36000" marR="99060" marT="37148" marB="3714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87583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5716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047E4-D835-4CD6-AD73-777490DECE58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메인 </a:t>
            </a:r>
            <a:r>
              <a:rPr lang="ko-KR" altLang="en-US" dirty="0" err="1" smtClean="0"/>
              <a:t>홈화면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웹 메인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ko-KR" dirty="0"/>
              <a:t>web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 smtClean="0"/>
              <a:t>1.0.3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altLang="ko-KR" dirty="0" smtClean="0"/>
              <a:t>SRS-01</a:t>
            </a:r>
            <a:endParaRPr lang="en-US" altLang="ko-KR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altLang="ko-KR" dirty="0" smtClean="0"/>
              <a:t>2023.08.02</a:t>
            </a:r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7026761"/>
              </p:ext>
            </p:extLst>
          </p:nvPr>
        </p:nvGraphicFramePr>
        <p:xfrm>
          <a:off x="7315201" y="1219386"/>
          <a:ext cx="2590800" cy="4860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4817">
                  <a:extLst>
                    <a:ext uri="{9D8B030D-6E8A-4147-A177-3AD203B41FA5}">
                      <a16:colId xmlns:a16="http://schemas.microsoft.com/office/drawing/2014/main" val="965207088"/>
                    </a:ext>
                  </a:extLst>
                </a:gridCol>
                <a:gridCol w="2055983">
                  <a:extLst>
                    <a:ext uri="{9D8B030D-6E8A-4147-A177-3AD203B41FA5}">
                      <a16:colId xmlns:a16="http://schemas.microsoft.com/office/drawing/2014/main" val="1581548108"/>
                    </a:ext>
                  </a:extLst>
                </a:gridCol>
              </a:tblGrid>
              <a:tr h="14237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spc="0" baseline="0" dirty="0">
                          <a:latin typeface="+mj-ea"/>
                          <a:ea typeface="+mj-ea"/>
                        </a:rPr>
                        <a:t>DESCRIPTION</a:t>
                      </a:r>
                      <a:endParaRPr lang="ko-KR" altLang="en-US" sz="900" b="1" spc="0" baseline="0" dirty="0">
                        <a:latin typeface="+mj-ea"/>
                        <a:ea typeface="+mj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0" spc="-90" baseline="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0280496"/>
                  </a:ext>
                </a:extLst>
              </a:tr>
              <a:tr h="1423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spc="-70" normalizeH="0" baseline="0" dirty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kumimoji="0" lang="ko-KR" altLang="en-US" sz="800" b="1" i="0" u="none" strike="noStrike" cap="none" spc="-70" normalizeH="0" baseline="0" dirty="0">
                        <a:ln>
                          <a:noFill/>
                        </a:ln>
                        <a:solidFill>
                          <a:srgbClr val="0D0D0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29250" marB="2925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kern="1200" cap="none" spc="-70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텍스트 제목</a:t>
                      </a:r>
                      <a:endParaRPr kumimoji="0" lang="en-US" altLang="ko-KR" sz="800" b="1" i="0" u="none" strike="noStrike" kern="1200" cap="none" spc="-70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en-US" altLang="ko-KR" sz="800" b="0" i="0" u="none" strike="noStrike" kern="1200" cap="none" spc="-70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800" b="0" i="0" u="none" strike="noStrike" kern="1200" cap="none" spc="-70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업로드할 텍스트 파일의 제목을 설정</a:t>
                      </a:r>
                      <a:endParaRPr kumimoji="0" lang="en-US" altLang="ko-KR" sz="800" b="0" i="0" u="none" strike="noStrike" kern="1200" cap="none" spc="-7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29250" marB="2925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6496476"/>
                  </a:ext>
                </a:extLst>
              </a:tr>
              <a:tr h="1423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spc="-70" normalizeH="0" baseline="0" dirty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kumimoji="0" lang="ko-KR" altLang="en-US" sz="800" b="1" i="0" u="none" strike="noStrike" cap="none" spc="-70" normalizeH="0" baseline="0" dirty="0">
                        <a:ln>
                          <a:noFill/>
                        </a:ln>
                        <a:solidFill>
                          <a:srgbClr val="0D0D0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29250" marB="2925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kern="1200" cap="none" spc="-7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텍스트 내용 바디</a:t>
                      </a:r>
                      <a:endParaRPr kumimoji="0" lang="en-US" altLang="ko-KR" sz="800" b="1" i="0" u="none" strike="noStrike" kern="1200" cap="none" spc="-7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kern="1200" cap="none" spc="-7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 </a:t>
                      </a:r>
                      <a:r>
                        <a:rPr kumimoji="0" lang="ko-KR" altLang="en-US" sz="800" b="0" i="0" u="none" strike="noStrike" kern="1200" cap="none" spc="-7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리더기로 읽고 싶은 내용을 입력</a:t>
                      </a:r>
                      <a:endParaRPr kumimoji="0" lang="en-US" altLang="ko-KR" sz="800" b="0" i="0" u="none" strike="noStrike" kern="1200" cap="none" spc="-7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29250" marB="2925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0178381"/>
                  </a:ext>
                </a:extLst>
              </a:tr>
              <a:tr h="1423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spc="-70" normalizeH="0" baseline="0" dirty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kumimoji="0" lang="ko-KR" altLang="en-US" sz="800" b="1" i="0" u="none" strike="noStrike" cap="none" spc="-70" normalizeH="0" baseline="0" dirty="0">
                        <a:ln>
                          <a:noFill/>
                        </a:ln>
                        <a:solidFill>
                          <a:srgbClr val="0D0D0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29250" marB="2925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kern="1200" cap="none" spc="-70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리딩 시작 버튼</a:t>
                      </a:r>
                      <a:endParaRPr kumimoji="0" lang="en-US" altLang="ko-KR" sz="800" b="1" i="0" u="none" strike="noStrike" kern="1200" cap="none" spc="-70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kern="1200" cap="none" spc="-70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 </a:t>
                      </a:r>
                      <a:r>
                        <a:rPr kumimoji="0" lang="ko-KR" altLang="en-US" sz="800" b="0" i="0" u="none" strike="noStrike" kern="1200" cap="none" spc="-70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클릭하면 입력한 제목과 내용으로 업로드 실행</a:t>
                      </a:r>
                      <a:endParaRPr kumimoji="0" lang="en-US" altLang="ko-KR" sz="800" b="0" i="0" u="none" strike="noStrike" kern="1200" cap="none" spc="-70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kern="1200" cap="none" spc="-70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800" b="0" i="0" u="none" strike="noStrike" kern="1200" cap="none" spc="-70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ㄴ </a:t>
                      </a:r>
                      <a:r>
                        <a:rPr kumimoji="0" lang="ko-KR" altLang="en-US" sz="800" b="0" i="0" u="none" strike="noStrike" kern="1200" cap="none" spc="-70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로그인을</a:t>
                      </a:r>
                      <a:r>
                        <a:rPr kumimoji="0" lang="ko-KR" altLang="en-US" sz="800" b="0" i="0" u="none" strike="noStrike" kern="1200" cap="none" spc="-70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한 회원이라면 </a:t>
                      </a:r>
                      <a:r>
                        <a:rPr kumimoji="0" lang="en-US" altLang="ko-KR" sz="800" b="0" i="0" u="none" strike="noStrike" kern="1200" cap="none" spc="-70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DB</a:t>
                      </a:r>
                      <a:r>
                        <a:rPr kumimoji="0" lang="ko-KR" altLang="en-US" sz="800" b="0" i="0" u="none" strike="noStrike" kern="1200" cap="none" spc="-70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에 제목과 내용 저장</a:t>
                      </a:r>
                      <a:r>
                        <a:rPr kumimoji="0" lang="en-US" altLang="ko-KR" sz="800" b="0" i="0" u="none" strike="noStrike" kern="1200" cap="none" spc="-70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800" b="0" i="0" u="none" strike="noStrike" kern="1200" cap="none" spc="-70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이후 리더기 실행</a:t>
                      </a:r>
                      <a:endParaRPr kumimoji="0" lang="en-US" altLang="ko-KR" sz="800" b="0" i="0" u="none" strike="noStrike" kern="1200" cap="none" spc="-70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kern="1200" cap="none" spc="-70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800" b="0" i="0" u="none" strike="noStrike" kern="1200" cap="none" spc="-70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ㄴ 비회원이라면 입력한 텍스트 그대로 리더기 실행</a:t>
                      </a:r>
                      <a:endParaRPr kumimoji="0" lang="en-US" altLang="ko-KR" sz="800" b="0" i="0" u="none" strike="noStrike" kern="1200" cap="none" spc="-7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29250" marB="2925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7020766"/>
                  </a:ext>
                </a:extLst>
              </a:tr>
              <a:tr h="1423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spc="-70" normalizeH="0" baseline="0" dirty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kumimoji="0" lang="ko-KR" altLang="en-US" sz="800" b="1" i="0" u="none" strike="noStrike" cap="none" spc="-70" normalizeH="0" baseline="0" dirty="0">
                        <a:ln>
                          <a:noFill/>
                        </a:ln>
                        <a:solidFill>
                          <a:srgbClr val="0D0D0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29250" marB="2925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kern="1200" cap="none" spc="-70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로그인 및 내 정보</a:t>
                      </a:r>
                      <a:endParaRPr kumimoji="0" lang="en-US" altLang="ko-KR" sz="800" b="1" i="0" u="none" strike="noStrike" kern="1200" cap="none" spc="-70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kern="1200" cap="none" spc="-70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 </a:t>
                      </a:r>
                      <a:r>
                        <a:rPr kumimoji="0" lang="ko-KR" altLang="en-US" sz="800" b="0" i="0" u="none" strike="noStrike" kern="1200" cap="none" spc="-70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클릭하면 </a:t>
                      </a:r>
                      <a:r>
                        <a:rPr kumimoji="0" lang="ko-KR" altLang="en-US" sz="800" b="0" i="0" u="none" strike="noStrike" kern="1200" cap="none" spc="-70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로그인창</a:t>
                      </a:r>
                      <a:r>
                        <a:rPr kumimoji="0" lang="ko-KR" altLang="en-US" sz="800" b="0" i="0" u="none" strike="noStrike" kern="1200" cap="none" spc="-70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또는 내 정보로 이동</a:t>
                      </a:r>
                      <a:endParaRPr kumimoji="0" lang="en-US" altLang="ko-KR" sz="800" b="0" i="0" u="none" strike="noStrike" kern="1200" cap="none" spc="-70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29250" marB="2925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0007518"/>
                  </a:ext>
                </a:extLst>
              </a:tr>
              <a:tr h="1423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spc="-70" normalizeH="0" baseline="0" dirty="0" smtClean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kumimoji="0" lang="ko-KR" altLang="en-US" sz="800" b="1" i="0" u="none" strike="noStrike" cap="none" spc="-70" normalizeH="0" baseline="0" dirty="0">
                        <a:ln>
                          <a:noFill/>
                        </a:ln>
                        <a:solidFill>
                          <a:srgbClr val="0D0D0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29250" marB="2925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kern="1200" cap="none" spc="-70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업로드 리스트</a:t>
                      </a:r>
                      <a:endParaRPr kumimoji="0" lang="en-US" altLang="ko-KR" sz="800" b="1" i="0" u="none" strike="noStrike" kern="1200" cap="none" spc="-70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kern="1200" cap="none" spc="-70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 </a:t>
                      </a:r>
                      <a:r>
                        <a:rPr kumimoji="0" lang="ko-KR" altLang="en-US" sz="800" b="0" i="0" u="none" strike="noStrike" kern="1200" cap="none" spc="-70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클릭했을 때 로그인 상태가 아니라면 </a:t>
                      </a:r>
                      <a:r>
                        <a:rPr kumimoji="0" lang="ko-KR" altLang="en-US" sz="800" b="0" i="0" u="none" strike="noStrike" kern="1200" cap="none" spc="-70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로그인창</a:t>
                      </a:r>
                      <a:r>
                        <a:rPr kumimoji="0" lang="ko-KR" altLang="en-US" sz="800" b="0" i="0" u="none" strike="noStrike" kern="1200" cap="none" spc="-70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이동</a:t>
                      </a:r>
                      <a:endParaRPr kumimoji="0" lang="en-US" altLang="ko-KR" sz="800" b="0" i="0" u="none" strike="noStrike" kern="1200" cap="none" spc="-70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kern="1200" cap="none" spc="-70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 </a:t>
                      </a:r>
                      <a:r>
                        <a:rPr kumimoji="0" lang="ko-KR" altLang="en-US" sz="800" b="0" i="0" u="none" strike="noStrike" kern="1200" cap="none" spc="-70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로그인 상태라면 내가 업로드 했던 파일 리스트창으로 이동 </a:t>
                      </a:r>
                      <a:endParaRPr kumimoji="0" lang="en-US" altLang="ko-KR" sz="800" b="0" i="0" u="none" strike="noStrike" kern="1200" cap="none" spc="-70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29250" marB="2925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2303045"/>
                  </a:ext>
                </a:extLst>
              </a:tr>
              <a:tr h="1423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1" i="0" u="none" strike="noStrike" cap="none" spc="-70" normalizeH="0" baseline="0" dirty="0">
                        <a:ln>
                          <a:noFill/>
                        </a:ln>
                        <a:solidFill>
                          <a:srgbClr val="0D0D0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29250" marB="2925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kern="1200" cap="none" spc="-70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29250" marB="2925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0761278"/>
                  </a:ext>
                </a:extLst>
              </a:tr>
              <a:tr h="1423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1" i="0" u="none" strike="noStrike" cap="none" spc="-70" normalizeH="0" baseline="0" dirty="0">
                        <a:ln>
                          <a:noFill/>
                        </a:ln>
                        <a:solidFill>
                          <a:srgbClr val="0D0D0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29250" marB="2925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kern="1200" cap="none" spc="-70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29250" marB="2925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56205"/>
                  </a:ext>
                </a:extLst>
              </a:tr>
              <a:tr h="1423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1" i="0" u="none" strike="noStrike" cap="none" spc="-70" normalizeH="0" baseline="0" dirty="0">
                        <a:ln>
                          <a:noFill/>
                        </a:ln>
                        <a:solidFill>
                          <a:srgbClr val="0D0D0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29250" marB="2925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kern="1200" cap="none" spc="-70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29250" marB="2925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1778115"/>
                  </a:ext>
                </a:extLst>
              </a:tr>
              <a:tr h="1423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1" i="0" u="none" strike="noStrike" cap="none" spc="-70" normalizeH="0" baseline="0" dirty="0">
                        <a:ln>
                          <a:noFill/>
                        </a:ln>
                        <a:solidFill>
                          <a:srgbClr val="0D0D0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29250" marB="2925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kern="1200" cap="none" spc="-70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29250" marB="2925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8176877"/>
                  </a:ext>
                </a:extLst>
              </a:tr>
              <a:tr h="1423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1" i="0" u="none" strike="noStrike" cap="none" spc="-70" normalizeH="0" baseline="0" dirty="0">
                        <a:ln>
                          <a:noFill/>
                        </a:ln>
                        <a:solidFill>
                          <a:srgbClr val="0D0D0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29250" marB="2925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kern="1200" cap="none" spc="-70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29250" marB="2925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5845995"/>
                  </a:ext>
                </a:extLst>
              </a:tr>
              <a:tr h="1423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1" i="0" u="none" strike="noStrike" cap="none" spc="-70" normalizeH="0" baseline="0" dirty="0">
                        <a:ln>
                          <a:noFill/>
                        </a:ln>
                        <a:solidFill>
                          <a:srgbClr val="0D0D0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29250" marB="2925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kern="1200" cap="none" spc="-70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29250" marB="2925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9812715"/>
                  </a:ext>
                </a:extLst>
              </a:tr>
              <a:tr h="1423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1" i="0" u="none" strike="noStrike" cap="none" spc="-70" normalizeH="0" baseline="0" dirty="0">
                        <a:ln>
                          <a:noFill/>
                        </a:ln>
                        <a:solidFill>
                          <a:srgbClr val="0D0D0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29250" marB="2925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kern="1200" cap="none" spc="-70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29250" marB="2925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664489"/>
                  </a:ext>
                </a:extLst>
              </a:tr>
              <a:tr h="1423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1" i="0" u="none" strike="noStrike" cap="none" spc="-70" normalizeH="0" baseline="0" dirty="0">
                        <a:ln>
                          <a:noFill/>
                        </a:ln>
                        <a:solidFill>
                          <a:srgbClr val="0D0D0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29250" marB="2925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kern="1200" cap="none" spc="-70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29250" marB="2925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6574224"/>
                  </a:ext>
                </a:extLst>
              </a:tr>
              <a:tr h="1423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1" i="0" u="none" strike="noStrike" cap="none" spc="-70" normalizeH="0" baseline="0" dirty="0">
                        <a:ln>
                          <a:noFill/>
                        </a:ln>
                        <a:solidFill>
                          <a:srgbClr val="0D0D0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29250" marB="2925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kern="1200" cap="none" spc="-70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29250" marB="2925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2568718"/>
                  </a:ext>
                </a:extLst>
              </a:tr>
              <a:tr h="1423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1" i="0" u="none" strike="noStrike" cap="none" spc="-70" normalizeH="0" baseline="0" dirty="0">
                        <a:ln>
                          <a:noFill/>
                        </a:ln>
                        <a:solidFill>
                          <a:srgbClr val="0D0D0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29250" marB="2925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kern="1200" cap="none" spc="-70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29250" marB="2925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319947"/>
                  </a:ext>
                </a:extLst>
              </a:tr>
              <a:tr h="1423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1" i="0" u="none" strike="noStrike" cap="none" spc="-70" normalizeH="0" baseline="0" dirty="0">
                        <a:ln>
                          <a:noFill/>
                        </a:ln>
                        <a:solidFill>
                          <a:srgbClr val="0D0D0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29250" marB="2925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kern="1200" cap="none" spc="-70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29250" marB="2925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9737624"/>
                  </a:ext>
                </a:extLst>
              </a:tr>
              <a:tr h="1423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1" i="0" u="none" strike="noStrike" cap="none" spc="-70" normalizeH="0" baseline="0" dirty="0">
                        <a:ln>
                          <a:noFill/>
                        </a:ln>
                        <a:solidFill>
                          <a:srgbClr val="0D0D0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29250" marB="2925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kern="1200" cap="none" spc="-70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29250" marB="2925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713614"/>
                  </a:ext>
                </a:extLst>
              </a:tr>
            </a:tbl>
          </a:graphicData>
        </a:graphic>
      </p:graphicFrame>
      <p:sp>
        <p:nvSpPr>
          <p:cNvPr id="90" name="직사각형 89"/>
          <p:cNvSpPr/>
          <p:nvPr/>
        </p:nvSpPr>
        <p:spPr>
          <a:xfrm>
            <a:off x="8213271" y="6607477"/>
            <a:ext cx="1692729" cy="250523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6/16 </a:t>
            </a:r>
            <a:r>
              <a:rPr lang="ko-KR" altLang="en-US" sz="900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1017588" y="1693158"/>
            <a:ext cx="5354911" cy="293372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51" tIns="50775" rIns="101551" bIns="50775" rtlCol="0" anchor="ctr"/>
          <a:lstStyle/>
          <a:p>
            <a:pPr algn="ctr"/>
            <a:endParaRPr lang="ko-KR" altLang="en-US" sz="24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1974" y="1856068"/>
            <a:ext cx="176459" cy="176459"/>
          </a:xfrm>
          <a:prstGeom prst="rect">
            <a:avLst/>
          </a:prstGeom>
        </p:spPr>
      </p:pic>
      <p:sp>
        <p:nvSpPr>
          <p:cNvPr id="111" name="직사각형 110"/>
          <p:cNvSpPr/>
          <p:nvPr/>
        </p:nvSpPr>
        <p:spPr>
          <a:xfrm>
            <a:off x="2026300" y="2442732"/>
            <a:ext cx="3349931" cy="148234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51" tIns="50775" rIns="101551" bIns="50775" rtlCol="0" anchor="ctr"/>
          <a:lstStyle/>
          <a:p>
            <a:pPr algn="ctr"/>
            <a:endParaRPr lang="ko-KR" altLang="en-US" sz="24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grpSp>
        <p:nvGrpSpPr>
          <p:cNvPr id="92" name="그룹 91"/>
          <p:cNvGrpSpPr/>
          <p:nvPr/>
        </p:nvGrpSpPr>
        <p:grpSpPr>
          <a:xfrm>
            <a:off x="4565753" y="4058187"/>
            <a:ext cx="810477" cy="294696"/>
            <a:chOff x="4595779" y="3609767"/>
            <a:chExt cx="857241" cy="223434"/>
          </a:xfrm>
        </p:grpSpPr>
        <p:sp>
          <p:nvSpPr>
            <p:cNvPr id="109" name="모서리가 둥근 직사각형 108"/>
            <p:cNvSpPr/>
            <p:nvPr/>
          </p:nvSpPr>
          <p:spPr>
            <a:xfrm>
              <a:off x="4611755" y="3609767"/>
              <a:ext cx="825289" cy="22343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ko-KR" altLang="en-US"/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4595779" y="3650726"/>
              <a:ext cx="857241" cy="140011"/>
            </a:xfrm>
            <a:prstGeom prst="rect">
              <a:avLst/>
            </a:prstGeom>
          </p:spPr>
          <p:txBody>
            <a:bodyPr wrap="square" anchor="b">
              <a:spAutoFit/>
            </a:bodyPr>
            <a:lstStyle>
              <a:defPPr>
                <a:defRPr lang="ko-KR"/>
              </a:defPPr>
              <a:lvl1pPr marL="0" algn="l" defTabSz="1072291" rtl="0" eaLnBrk="1" latinLnBrk="1" hangingPunct="1">
                <a:defRPr sz="211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36145" algn="l" defTabSz="1072291" rtl="0" eaLnBrk="1" latinLnBrk="1" hangingPunct="1">
                <a:defRPr sz="211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72291" algn="l" defTabSz="1072291" rtl="0" eaLnBrk="1" latinLnBrk="1" hangingPunct="1">
                <a:defRPr sz="211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8437" algn="l" defTabSz="1072291" rtl="0" eaLnBrk="1" latinLnBrk="1" hangingPunct="1">
                <a:defRPr sz="211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144581" algn="l" defTabSz="1072291" rtl="0" eaLnBrk="1" latinLnBrk="1" hangingPunct="1">
                <a:defRPr sz="211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80731" algn="l" defTabSz="1072291" rtl="0" eaLnBrk="1" latinLnBrk="1" hangingPunct="1">
                <a:defRPr sz="211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216875" algn="l" defTabSz="1072291" rtl="0" eaLnBrk="1" latinLnBrk="1" hangingPunct="1">
                <a:defRPr sz="211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753022" algn="l" defTabSz="1072291" rtl="0" eaLnBrk="1" latinLnBrk="1" hangingPunct="1">
                <a:defRPr sz="211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289168" algn="l" defTabSz="1072291" rtl="0" eaLnBrk="1" latinLnBrk="1" hangingPunct="1">
                <a:defRPr sz="211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spcBef>
                  <a:spcPts val="100"/>
                </a:spcBef>
              </a:pPr>
              <a:r>
                <a:rPr lang="ko-KR" altLang="en-US" sz="600" spc="-70" dirty="0" smtClean="0">
                  <a:ln w="3175">
                    <a:solidFill>
                      <a:schemeClr val="bg1">
                        <a:lumMod val="75000"/>
                        <a:alpha val="25000"/>
                      </a:schemeClr>
                    </a:solidFill>
                  </a:ln>
                  <a:solidFill>
                    <a:prstClr val="black"/>
                  </a:solidFill>
                  <a:latin typeface="신세계 민부리 Medium(TTF)" panose="02000600000000020003" pitchFamily="2" charset="-127"/>
                  <a:ea typeface="신세계 민부리 Medium(TTF)" panose="02000600000000020003" pitchFamily="2" charset="-127"/>
                </a:rPr>
                <a:t>리딩 시작</a:t>
              </a:r>
              <a:endParaRPr lang="en-US" altLang="ko-KR" sz="600" spc="-70" dirty="0">
                <a:ln w="3175">
                  <a:solidFill>
                    <a:schemeClr val="bg1">
                      <a:lumMod val="75000"/>
                      <a:alpha val="25000"/>
                    </a:schemeClr>
                  </a:solidFill>
                </a:ln>
                <a:solidFill>
                  <a:prstClr val="black"/>
                </a:solidFill>
                <a:latin typeface="신세계 민부리 Medium(TTF)" panose="02000600000000020003" pitchFamily="2" charset="-127"/>
                <a:ea typeface="신세계 민부리 Medium(TTF)" panose="02000600000000020003" pitchFamily="2" charset="-127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979611" y="2130459"/>
            <a:ext cx="792020" cy="282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제목없음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9" name="타원 98"/>
          <p:cNvSpPr/>
          <p:nvPr/>
        </p:nvSpPr>
        <p:spPr bwMode="auto">
          <a:xfrm>
            <a:off x="2026300" y="2085093"/>
            <a:ext cx="160347" cy="160346"/>
          </a:xfrm>
          <a:prstGeom prst="ellipse">
            <a:avLst/>
          </a:prstGeom>
          <a:solidFill>
            <a:srgbClr val="FF0000"/>
          </a:solidFill>
          <a:ln w="3175" algn="ctr">
            <a:noFill/>
            <a:round/>
            <a:headEnd/>
            <a:tailEnd/>
          </a:ln>
        </p:spPr>
        <p:txBody>
          <a:bodyPr lIns="97500" tIns="50700" rIns="97500" bIns="50700" rtlCol="0" anchor="ctr">
            <a:noAutofit/>
          </a:bodyPr>
          <a:lstStyle/>
          <a:p>
            <a:pPr algn="ctr"/>
            <a:r>
              <a:rPr lang="en-US" altLang="ko-KR" sz="7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00" name="타원 99"/>
          <p:cNvSpPr/>
          <p:nvPr/>
        </p:nvSpPr>
        <p:spPr bwMode="auto">
          <a:xfrm>
            <a:off x="2030557" y="2491828"/>
            <a:ext cx="160347" cy="160346"/>
          </a:xfrm>
          <a:prstGeom prst="ellipse">
            <a:avLst/>
          </a:prstGeom>
          <a:solidFill>
            <a:srgbClr val="FF0000"/>
          </a:solidFill>
          <a:ln w="3175" algn="ctr">
            <a:noFill/>
            <a:round/>
            <a:headEnd/>
            <a:tailEnd/>
          </a:ln>
        </p:spPr>
        <p:txBody>
          <a:bodyPr lIns="97500" tIns="50700" rIns="97500" bIns="50700" rtlCol="0" anchor="ctr">
            <a:noAutofit/>
          </a:bodyPr>
          <a:lstStyle/>
          <a:p>
            <a:pPr algn="ctr"/>
            <a:r>
              <a:rPr lang="en-US" altLang="ko-KR" sz="7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01" name="타원 100"/>
          <p:cNvSpPr/>
          <p:nvPr/>
        </p:nvSpPr>
        <p:spPr bwMode="auto">
          <a:xfrm>
            <a:off x="5269914" y="4115637"/>
            <a:ext cx="160347" cy="160346"/>
          </a:xfrm>
          <a:prstGeom prst="ellipse">
            <a:avLst/>
          </a:prstGeom>
          <a:solidFill>
            <a:srgbClr val="FF0000"/>
          </a:solidFill>
          <a:ln w="3175" algn="ctr">
            <a:noFill/>
            <a:round/>
            <a:headEnd/>
            <a:tailEnd/>
          </a:ln>
        </p:spPr>
        <p:txBody>
          <a:bodyPr lIns="97500" tIns="50700" rIns="97500" bIns="50700" rtlCol="0" anchor="ctr">
            <a:noAutofit/>
          </a:bodyPr>
          <a:lstStyle/>
          <a:p>
            <a:pPr algn="ctr"/>
            <a:r>
              <a:rPr lang="en-US" altLang="ko-KR" sz="7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2" name="세로로 말린 두루마리 모양 11"/>
          <p:cNvSpPr/>
          <p:nvPr/>
        </p:nvSpPr>
        <p:spPr>
          <a:xfrm>
            <a:off x="5833726" y="1859170"/>
            <a:ext cx="174002" cy="173356"/>
          </a:xfrm>
          <a:prstGeom prst="verticalScroll">
            <a:avLst>
              <a:gd name="adj" fmla="val 19188"/>
            </a:avLst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타원 112"/>
          <p:cNvSpPr/>
          <p:nvPr/>
        </p:nvSpPr>
        <p:spPr bwMode="auto">
          <a:xfrm>
            <a:off x="5401801" y="1783951"/>
            <a:ext cx="160347" cy="160346"/>
          </a:xfrm>
          <a:prstGeom prst="ellipse">
            <a:avLst/>
          </a:prstGeom>
          <a:solidFill>
            <a:srgbClr val="FF0000"/>
          </a:solidFill>
          <a:ln w="3175" algn="ctr">
            <a:noFill/>
            <a:round/>
            <a:headEnd/>
            <a:tailEnd/>
          </a:ln>
        </p:spPr>
        <p:txBody>
          <a:bodyPr lIns="97500" tIns="50700" rIns="97500" bIns="50700" rtlCol="0" anchor="ctr">
            <a:noAutofit/>
          </a:bodyPr>
          <a:lstStyle/>
          <a:p>
            <a:pPr algn="ctr"/>
            <a:r>
              <a:rPr lang="en-US" altLang="ko-KR" sz="7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en-US" altLang="ko-KR" sz="7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4" name="타원 113"/>
          <p:cNvSpPr/>
          <p:nvPr/>
        </p:nvSpPr>
        <p:spPr bwMode="auto">
          <a:xfrm>
            <a:off x="5949592" y="1783951"/>
            <a:ext cx="160347" cy="160346"/>
          </a:xfrm>
          <a:prstGeom prst="ellipse">
            <a:avLst/>
          </a:prstGeom>
          <a:solidFill>
            <a:srgbClr val="FF0000"/>
          </a:solidFill>
          <a:ln w="3175" algn="ctr">
            <a:noFill/>
            <a:round/>
            <a:headEnd/>
            <a:tailEnd/>
          </a:ln>
        </p:spPr>
        <p:txBody>
          <a:bodyPr lIns="97500" tIns="50700" rIns="97500" bIns="50700" rtlCol="0" anchor="ctr">
            <a:noAutofit/>
          </a:bodyPr>
          <a:lstStyle/>
          <a:p>
            <a:pPr algn="ctr"/>
            <a:r>
              <a:rPr lang="en-US" altLang="ko-KR" sz="7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en-US" altLang="ko-KR" sz="7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84310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직사각형 77"/>
          <p:cNvSpPr/>
          <p:nvPr/>
        </p:nvSpPr>
        <p:spPr>
          <a:xfrm>
            <a:off x="1017588" y="1693158"/>
            <a:ext cx="5354911" cy="293372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51" tIns="50775" rIns="101551" bIns="50775" rtlCol="0" anchor="ctr"/>
          <a:lstStyle/>
          <a:p>
            <a:pPr algn="ctr"/>
            <a:endParaRPr lang="ko-KR" altLang="en-US" sz="24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업로드 파일 리스트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웹 메인</a:t>
            </a:r>
            <a:r>
              <a:rPr lang="en-US" altLang="ko-KR" dirty="0" smtClean="0"/>
              <a:t> &gt; </a:t>
            </a:r>
            <a:r>
              <a:rPr lang="ko-KR" altLang="en-US" dirty="0" smtClean="0"/>
              <a:t>파일 리스트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ko-KR" dirty="0"/>
              <a:t>web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 smtClean="0"/>
              <a:t>1.0.3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altLang="ko-KR" dirty="0" smtClean="0"/>
              <a:t>SRS-02</a:t>
            </a:r>
            <a:endParaRPr lang="en-US" altLang="ko-KR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altLang="ko-KR" dirty="0" smtClean="0"/>
              <a:t>2023.08.02</a:t>
            </a:r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1996297"/>
              </p:ext>
            </p:extLst>
          </p:nvPr>
        </p:nvGraphicFramePr>
        <p:xfrm>
          <a:off x="7315201" y="1135566"/>
          <a:ext cx="2590800" cy="2466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4817">
                  <a:extLst>
                    <a:ext uri="{9D8B030D-6E8A-4147-A177-3AD203B41FA5}">
                      <a16:colId xmlns:a16="http://schemas.microsoft.com/office/drawing/2014/main" val="965207088"/>
                    </a:ext>
                  </a:extLst>
                </a:gridCol>
                <a:gridCol w="2055983">
                  <a:extLst>
                    <a:ext uri="{9D8B030D-6E8A-4147-A177-3AD203B41FA5}">
                      <a16:colId xmlns:a16="http://schemas.microsoft.com/office/drawing/2014/main" val="1581548108"/>
                    </a:ext>
                  </a:extLst>
                </a:gridCol>
              </a:tblGrid>
              <a:tr h="14237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spc="0" baseline="0" dirty="0">
                          <a:latin typeface="+mj-ea"/>
                          <a:ea typeface="+mj-ea"/>
                        </a:rPr>
                        <a:t>DESCRIPTION</a:t>
                      </a:r>
                      <a:endParaRPr lang="ko-KR" altLang="en-US" sz="900" b="1" spc="0" baseline="0" dirty="0">
                        <a:latin typeface="+mj-ea"/>
                        <a:ea typeface="+mj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0" spc="-90" baseline="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0280496"/>
                  </a:ext>
                </a:extLst>
              </a:tr>
              <a:tr h="1423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spc="-70" normalizeH="0" baseline="0" dirty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kumimoji="0" lang="ko-KR" altLang="en-US" sz="800" b="1" i="0" u="none" strike="noStrike" cap="none" spc="-70" normalizeH="0" baseline="0" dirty="0">
                        <a:ln>
                          <a:noFill/>
                        </a:ln>
                        <a:solidFill>
                          <a:srgbClr val="0D0D0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29250" marB="2925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kern="1200" cap="none" spc="-70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업로드 파일 리스트 화면</a:t>
                      </a:r>
                      <a:endParaRPr kumimoji="0" lang="en-US" altLang="ko-KR" sz="800" b="1" i="0" u="none" strike="noStrike" kern="1200" cap="none" spc="-70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kern="1200" cap="none" spc="-70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 </a:t>
                      </a:r>
                      <a:r>
                        <a:rPr kumimoji="0" lang="ko-KR" altLang="en-US" sz="800" b="0" i="0" u="none" strike="noStrike" kern="1200" cap="none" spc="-70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진입경로</a:t>
                      </a:r>
                      <a:r>
                        <a:rPr kumimoji="0" lang="ko-KR" altLang="en-US" sz="800" b="0" i="0" u="none" strike="noStrike" kern="1200" cap="none" spc="-7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800" b="0" i="0" u="none" strike="noStrike" kern="1200" cap="none" spc="-7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 </a:t>
                      </a:r>
                      <a:r>
                        <a:rPr kumimoji="0" lang="ko-KR" altLang="en-US" sz="800" b="0" i="0" u="none" strike="noStrike" kern="1200" cap="none" spc="-70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홈 </a:t>
                      </a:r>
                      <a:r>
                        <a:rPr kumimoji="0" lang="ko-KR" altLang="en-US" sz="800" b="0" i="0" u="none" strike="noStrike" kern="1200" cap="none" spc="-70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메인에서</a:t>
                      </a:r>
                      <a:r>
                        <a:rPr kumimoji="0" lang="ko-KR" altLang="en-US" sz="800" b="0" i="0" u="none" strike="noStrike" kern="1200" cap="none" spc="-7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800" b="0" i="0" u="none" strike="noStrike" kern="1200" cap="none" spc="-70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우상단</a:t>
                      </a:r>
                      <a:r>
                        <a:rPr kumimoji="0" lang="ko-KR" altLang="en-US" sz="800" b="0" i="0" u="none" strike="noStrike" kern="1200" cap="none" spc="-70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리스트 버튼 </a:t>
                      </a:r>
                      <a:r>
                        <a:rPr kumimoji="0" lang="ko-KR" altLang="en-US" sz="800" b="0" i="0" u="none" strike="noStrike" kern="1200" cap="none" spc="-7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클릭하여 </a:t>
                      </a:r>
                      <a:r>
                        <a:rPr kumimoji="0" lang="ko-KR" altLang="en-US" sz="800" b="0" i="0" u="none" strike="noStrike" kern="1200" cap="none" spc="-70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진입</a:t>
                      </a:r>
                      <a:endParaRPr kumimoji="0" lang="en-US" altLang="ko-KR" sz="800" b="0" i="0" u="none" strike="noStrike" kern="1200" cap="none" spc="-7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29250" marB="2925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2363721"/>
                  </a:ext>
                </a:extLst>
              </a:tr>
              <a:tr h="1423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spc="-70" normalizeH="0" baseline="0" dirty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kumimoji="0" lang="ko-KR" altLang="en-US" sz="800" b="1" i="0" u="none" strike="noStrike" cap="none" spc="-70" normalizeH="0" baseline="0" dirty="0">
                        <a:ln>
                          <a:noFill/>
                        </a:ln>
                        <a:solidFill>
                          <a:srgbClr val="0D0D0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29250" marB="2925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kern="1200" cap="none" spc="-70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업로드 파일 목록</a:t>
                      </a:r>
                      <a:endParaRPr kumimoji="0" lang="en-US" altLang="ko-KR" sz="800" b="1" i="0" u="none" strike="noStrike" kern="1200" cap="none" spc="-70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kern="1200" cap="none" spc="-70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 </a:t>
                      </a:r>
                      <a:r>
                        <a:rPr kumimoji="0" lang="ko-KR" altLang="en-US" sz="800" b="0" i="0" u="none" strike="noStrike" kern="1200" cap="none" spc="-70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클릭시</a:t>
                      </a:r>
                      <a:r>
                        <a:rPr kumimoji="0" lang="ko-KR" altLang="en-US" sz="800" b="0" i="0" u="none" strike="noStrike" kern="1200" cap="none" spc="-70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해당 파일 리더기로 실행</a:t>
                      </a:r>
                      <a:endParaRPr kumimoji="0" lang="en-US" altLang="ko-KR" sz="800" b="0" i="0" u="none" strike="noStrike" kern="1200" cap="none" spc="-70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29250" marB="2925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6496476"/>
                  </a:ext>
                </a:extLst>
              </a:tr>
              <a:tr h="1423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spc="-70" normalizeH="0" baseline="0" dirty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kumimoji="0" lang="ko-KR" altLang="en-US" sz="800" b="1" i="0" u="none" strike="noStrike" cap="none" spc="-70" normalizeH="0" baseline="0" dirty="0">
                        <a:ln>
                          <a:noFill/>
                        </a:ln>
                        <a:solidFill>
                          <a:srgbClr val="0D0D0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29250" marB="2925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kern="1200" cap="none" spc="-7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업로드 일시 표시</a:t>
                      </a:r>
                      <a:endParaRPr kumimoji="0" lang="en-US" altLang="ko-KR" sz="800" b="1" i="0" u="none" strike="noStrike" kern="1200" cap="none" spc="-7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kern="1200" cap="none" spc="-7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 </a:t>
                      </a:r>
                      <a:r>
                        <a:rPr kumimoji="0" lang="ko-KR" altLang="en-US" sz="800" b="0" i="0" u="none" strike="noStrike" kern="1200" cap="none" spc="-7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업로드 일시 표시</a:t>
                      </a:r>
                      <a:endParaRPr kumimoji="0" lang="en-US" altLang="ko-KR" sz="800" b="0" i="0" u="none" strike="noStrike" kern="1200" cap="none" spc="-7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kern="1200" cap="none" spc="-7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 </a:t>
                      </a:r>
                      <a:r>
                        <a:rPr kumimoji="0" lang="ko-KR" altLang="en-US" sz="800" b="0" i="0" u="none" strike="noStrike" kern="1200" cap="none" spc="-7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수정 이력이 있는 경우 수정 일시 표시</a:t>
                      </a:r>
                      <a:endParaRPr kumimoji="0" lang="en-US" altLang="ko-KR" sz="800" b="0" i="0" u="none" strike="noStrike" kern="1200" cap="none" spc="-7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29250" marB="2925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0178381"/>
                  </a:ext>
                </a:extLst>
              </a:tr>
              <a:tr h="1423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spc="-70" normalizeH="0" baseline="0" dirty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kumimoji="0" lang="ko-KR" altLang="en-US" sz="800" b="1" i="0" u="none" strike="noStrike" cap="none" spc="-70" normalizeH="0" baseline="0" dirty="0">
                        <a:ln>
                          <a:noFill/>
                        </a:ln>
                        <a:solidFill>
                          <a:srgbClr val="0D0D0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29250" marB="2925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kern="1200" cap="none" spc="-70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파일 수정 버튼</a:t>
                      </a:r>
                      <a:endParaRPr kumimoji="0" lang="en-US" altLang="ko-KR" sz="800" b="1" i="0" u="none" strike="noStrike" kern="1200" cap="none" spc="-70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kern="1200" cap="none" spc="-70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 </a:t>
                      </a:r>
                      <a:r>
                        <a:rPr kumimoji="0" lang="ko-KR" altLang="en-US" sz="800" b="0" i="0" u="none" strike="noStrike" kern="1200" cap="none" spc="-70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클릭시</a:t>
                      </a:r>
                      <a:r>
                        <a:rPr kumimoji="0" lang="ko-KR" altLang="en-US" sz="800" b="0" i="0" u="none" strike="noStrike" kern="1200" cap="none" spc="-70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메인 텍스트 </a:t>
                      </a:r>
                      <a:r>
                        <a:rPr kumimoji="0" lang="ko-KR" altLang="en-US" sz="800" b="0" i="0" u="none" strike="noStrike" kern="1200" cap="none" spc="-70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입력기로</a:t>
                      </a:r>
                      <a:r>
                        <a:rPr kumimoji="0" lang="ko-KR" altLang="en-US" sz="800" b="0" i="0" u="none" strike="noStrike" kern="1200" cap="none" spc="-70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실행</a:t>
                      </a:r>
                      <a:endParaRPr kumimoji="0" lang="en-US" altLang="ko-KR" sz="800" b="0" i="0" u="none" strike="noStrike" kern="1200" cap="none" spc="-70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29250" marB="2925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7020766"/>
                  </a:ext>
                </a:extLst>
              </a:tr>
              <a:tr h="1423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1" i="0" u="none" strike="noStrike" cap="none" spc="-70" normalizeH="0" baseline="0" dirty="0">
                        <a:ln>
                          <a:noFill/>
                        </a:ln>
                        <a:solidFill>
                          <a:srgbClr val="0D0D0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29250" marB="2925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kern="1200" cap="none" spc="-70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29250" marB="2925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0007518"/>
                  </a:ext>
                </a:extLst>
              </a:tr>
              <a:tr h="1423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1" i="0" u="none" strike="noStrike" cap="none" spc="-70" normalizeH="0" baseline="0" dirty="0">
                        <a:ln>
                          <a:noFill/>
                        </a:ln>
                        <a:solidFill>
                          <a:srgbClr val="0D0D0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29250" marB="2925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kern="1200" cap="none" spc="-70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36000" marR="36000" marT="29250" marB="2925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1306819"/>
                  </a:ext>
                </a:extLst>
              </a:tr>
              <a:tr h="1423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1" i="0" u="none" strike="noStrike" cap="none" spc="-70" normalizeH="0" baseline="0" dirty="0">
                        <a:ln>
                          <a:noFill/>
                        </a:ln>
                        <a:solidFill>
                          <a:srgbClr val="0D0D0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29250" marB="2925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1" i="0" u="none" strike="noStrike" kern="1200" cap="none" spc="-70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36000" marR="36000" marT="29250" marB="2925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008926"/>
                  </a:ext>
                </a:extLst>
              </a:tr>
              <a:tr h="1423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1" i="0" u="none" strike="noStrike" cap="none" spc="-70" normalizeH="0" baseline="0" dirty="0">
                        <a:ln>
                          <a:noFill/>
                        </a:ln>
                        <a:solidFill>
                          <a:srgbClr val="0D0D0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29250" marB="2925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-70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36000" marR="36000" marT="29250" marB="2925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4237445"/>
                  </a:ext>
                </a:extLst>
              </a:tr>
            </a:tbl>
          </a:graphicData>
        </a:graphic>
      </p:graphicFrame>
      <p:grpSp>
        <p:nvGrpSpPr>
          <p:cNvPr id="15" name="그룹 14"/>
          <p:cNvGrpSpPr/>
          <p:nvPr/>
        </p:nvGrpSpPr>
        <p:grpSpPr>
          <a:xfrm>
            <a:off x="2302611" y="2460902"/>
            <a:ext cx="2631657" cy="346249"/>
            <a:chOff x="783342" y="2400194"/>
            <a:chExt cx="2690452" cy="547502"/>
          </a:xfrm>
        </p:grpSpPr>
        <p:sp>
          <p:nvSpPr>
            <p:cNvPr id="105" name="직사각형 104"/>
            <p:cNvSpPr/>
            <p:nvPr/>
          </p:nvSpPr>
          <p:spPr>
            <a:xfrm>
              <a:off x="783342" y="2424234"/>
              <a:ext cx="2690452" cy="4915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1551" tIns="50775" rIns="101551" bIns="50775" rtlCol="0" anchor="ctr"/>
            <a:lstStyle/>
            <a:p>
              <a:pPr algn="ctr"/>
              <a:endParaRPr lang="ko-KR" altLang="en-US" sz="2000" dirty="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783342" y="2400194"/>
              <a:ext cx="2690452" cy="547502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1072291" rtl="0" eaLnBrk="1" latinLnBrk="1" hangingPunct="1">
                <a:defRPr sz="211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36145" algn="l" defTabSz="1072291" rtl="0" eaLnBrk="1" latinLnBrk="1" hangingPunct="1">
                <a:defRPr sz="211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72291" algn="l" defTabSz="1072291" rtl="0" eaLnBrk="1" latinLnBrk="1" hangingPunct="1">
                <a:defRPr sz="211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8437" algn="l" defTabSz="1072291" rtl="0" eaLnBrk="1" latinLnBrk="1" hangingPunct="1">
                <a:defRPr sz="211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144581" algn="l" defTabSz="1072291" rtl="0" eaLnBrk="1" latinLnBrk="1" hangingPunct="1">
                <a:defRPr sz="211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80731" algn="l" defTabSz="1072291" rtl="0" eaLnBrk="1" latinLnBrk="1" hangingPunct="1">
                <a:defRPr sz="211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216875" algn="l" defTabSz="1072291" rtl="0" eaLnBrk="1" latinLnBrk="1" hangingPunct="1">
                <a:defRPr sz="211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753022" algn="l" defTabSz="1072291" rtl="0" eaLnBrk="1" latinLnBrk="1" hangingPunct="1">
                <a:defRPr sz="211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289168" algn="l" defTabSz="1072291" rtl="0" eaLnBrk="1" latinLnBrk="1" hangingPunct="1">
                <a:defRPr sz="211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spcBef>
                  <a:spcPts val="300"/>
                </a:spcBef>
              </a:pPr>
              <a:r>
                <a:rPr lang="ko-KR" altLang="en-US" sz="700" b="1" spc="-70" dirty="0" smtClean="0">
                  <a:ln w="3175">
                    <a:solidFill>
                      <a:prstClr val="white">
                        <a:lumMod val="75000"/>
                        <a:alpha val="25000"/>
                      </a:prstClr>
                    </a:solidFill>
                  </a:ln>
                  <a:solidFill>
                    <a:prstClr val="black"/>
                  </a:solidFill>
                  <a:latin typeface="신세계 민부리 Medium(TTF)" panose="02000600000000020003" pitchFamily="2" charset="-127"/>
                  <a:ea typeface="신세계 민부리 Medium(TTF)" panose="02000600000000020003" pitchFamily="2" charset="-127"/>
                </a:rPr>
                <a:t>독서의 목적</a:t>
              </a:r>
              <a:endParaRPr lang="en-US" altLang="ko-KR" sz="700" b="1" spc="-70" dirty="0" smtClean="0">
                <a:ln w="3175">
                  <a:solidFill>
                    <a:prstClr val="white">
                      <a:lumMod val="75000"/>
                      <a:alpha val="25000"/>
                    </a:prstClr>
                  </a:solidFill>
                </a:ln>
                <a:solidFill>
                  <a:prstClr val="black"/>
                </a:solidFill>
                <a:latin typeface="신세계 민부리 Medium(TTF)" panose="02000600000000020003" pitchFamily="2" charset="-127"/>
                <a:ea typeface="신세계 민부리 Medium(TTF)" panose="02000600000000020003" pitchFamily="2" charset="-127"/>
              </a:endParaRPr>
            </a:p>
            <a:p>
              <a:pPr lvl="0">
                <a:spcBef>
                  <a:spcPts val="300"/>
                </a:spcBef>
              </a:pPr>
              <a:r>
                <a:rPr lang="ko-KR" altLang="en-US" sz="700" spc="-70" dirty="0" smtClean="0">
                  <a:ln w="3175">
                    <a:solidFill>
                      <a:prstClr val="white">
                        <a:lumMod val="75000"/>
                        <a:alpha val="25000"/>
                      </a:prstClr>
                    </a:solidFill>
                  </a:ln>
                  <a:solidFill>
                    <a:prstClr val="black"/>
                  </a:solidFill>
                  <a:latin typeface="신세계 민부리 Medium(TTF)" panose="02000600000000020003" pitchFamily="2" charset="-127"/>
                  <a:ea typeface="신세계 민부리 Medium(TTF)" panose="02000600000000020003" pitchFamily="2" charset="-127"/>
                </a:rPr>
                <a:t>우리가 독서를 하는  이유는</a:t>
              </a:r>
              <a:endParaRPr lang="en-US" altLang="ko-KR" sz="700" spc="-70" dirty="0">
                <a:ln w="3175">
                  <a:solidFill>
                    <a:prstClr val="white">
                      <a:lumMod val="75000"/>
                      <a:alpha val="25000"/>
                    </a:prstClr>
                  </a:solidFill>
                </a:ln>
                <a:solidFill>
                  <a:prstClr val="black"/>
                </a:solidFill>
                <a:latin typeface="신세계 민부리 Medium(TTF)" panose="02000600000000020003" pitchFamily="2" charset="-127"/>
                <a:ea typeface="신세계 민부리 Medium(TTF)" panose="02000600000000020003" pitchFamily="2" charset="-127"/>
              </a:endParaRPr>
            </a:p>
          </p:txBody>
        </p:sp>
      </p:grpSp>
      <p:sp>
        <p:nvSpPr>
          <p:cNvPr id="66" name="타원 65"/>
          <p:cNvSpPr/>
          <p:nvPr/>
        </p:nvSpPr>
        <p:spPr bwMode="auto">
          <a:xfrm>
            <a:off x="2321062" y="2496126"/>
            <a:ext cx="130852" cy="130851"/>
          </a:xfrm>
          <a:prstGeom prst="ellipse">
            <a:avLst/>
          </a:prstGeom>
          <a:solidFill>
            <a:srgbClr val="FF0000"/>
          </a:solidFill>
          <a:ln w="3175" algn="ctr">
            <a:noFill/>
            <a:round/>
            <a:headEnd/>
            <a:tailEnd/>
          </a:ln>
        </p:spPr>
        <p:txBody>
          <a:bodyPr lIns="97500" tIns="50700" rIns="97500" bIns="50700" rtlCol="0" anchor="ctr">
            <a:noAutofit/>
          </a:bodyPr>
          <a:lstStyle/>
          <a:p>
            <a:pPr algn="ctr"/>
            <a:r>
              <a:rPr lang="en-US" altLang="ko-KR" sz="7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76" name="직사각형 75"/>
          <p:cNvSpPr/>
          <p:nvPr/>
        </p:nvSpPr>
        <p:spPr>
          <a:xfrm>
            <a:off x="8213271" y="6607477"/>
            <a:ext cx="1692729" cy="250523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6/16 </a:t>
            </a:r>
            <a:r>
              <a:rPr lang="ko-KR" altLang="en-US" sz="900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125940" y="2484588"/>
            <a:ext cx="87075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신세계 민부리 Light(TTF)"/>
              </a:rPr>
              <a:t>2023-07-21 18:06</a:t>
            </a:r>
            <a:endParaRPr lang="ko-KR" altLang="en-US" sz="600" dirty="0">
              <a:solidFill>
                <a:schemeClr val="tx1">
                  <a:lumMod val="50000"/>
                  <a:lumOff val="50000"/>
                </a:schemeClr>
              </a:solidFill>
              <a:latin typeface="신세계 민부리 Light(TTF)"/>
            </a:endParaRPr>
          </a:p>
        </p:txBody>
      </p:sp>
      <p:grpSp>
        <p:nvGrpSpPr>
          <p:cNvPr id="87" name="그룹 86"/>
          <p:cNvGrpSpPr/>
          <p:nvPr/>
        </p:nvGrpSpPr>
        <p:grpSpPr>
          <a:xfrm>
            <a:off x="2302611" y="2860851"/>
            <a:ext cx="2631657" cy="346249"/>
            <a:chOff x="783342" y="2400194"/>
            <a:chExt cx="2690452" cy="547502"/>
          </a:xfrm>
        </p:grpSpPr>
        <p:sp>
          <p:nvSpPr>
            <p:cNvPr id="88" name="직사각형 87"/>
            <p:cNvSpPr/>
            <p:nvPr/>
          </p:nvSpPr>
          <p:spPr>
            <a:xfrm>
              <a:off x="783342" y="2424234"/>
              <a:ext cx="2690452" cy="4915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1551" tIns="50775" rIns="101551" bIns="50775" rtlCol="0" anchor="ctr"/>
            <a:lstStyle/>
            <a:p>
              <a:pPr algn="ctr"/>
              <a:endParaRPr lang="ko-KR" altLang="en-US" sz="2000" dirty="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783342" y="2400194"/>
              <a:ext cx="2690452" cy="547502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1072291" rtl="0" eaLnBrk="1" latinLnBrk="1" hangingPunct="1">
                <a:defRPr sz="211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36145" algn="l" defTabSz="1072291" rtl="0" eaLnBrk="1" latinLnBrk="1" hangingPunct="1">
                <a:defRPr sz="211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72291" algn="l" defTabSz="1072291" rtl="0" eaLnBrk="1" latinLnBrk="1" hangingPunct="1">
                <a:defRPr sz="211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8437" algn="l" defTabSz="1072291" rtl="0" eaLnBrk="1" latinLnBrk="1" hangingPunct="1">
                <a:defRPr sz="211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144581" algn="l" defTabSz="1072291" rtl="0" eaLnBrk="1" latinLnBrk="1" hangingPunct="1">
                <a:defRPr sz="211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80731" algn="l" defTabSz="1072291" rtl="0" eaLnBrk="1" latinLnBrk="1" hangingPunct="1">
                <a:defRPr sz="211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216875" algn="l" defTabSz="1072291" rtl="0" eaLnBrk="1" latinLnBrk="1" hangingPunct="1">
                <a:defRPr sz="211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753022" algn="l" defTabSz="1072291" rtl="0" eaLnBrk="1" latinLnBrk="1" hangingPunct="1">
                <a:defRPr sz="211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289168" algn="l" defTabSz="1072291" rtl="0" eaLnBrk="1" latinLnBrk="1" hangingPunct="1">
                <a:defRPr sz="211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spcBef>
                  <a:spcPts val="300"/>
                </a:spcBef>
              </a:pPr>
              <a:r>
                <a:rPr lang="en-US" altLang="ko-KR" sz="700" b="1" spc="-70" dirty="0" smtClean="0">
                  <a:ln w="3175">
                    <a:solidFill>
                      <a:prstClr val="white">
                        <a:lumMod val="75000"/>
                        <a:alpha val="25000"/>
                      </a:prstClr>
                    </a:solidFill>
                  </a:ln>
                  <a:solidFill>
                    <a:prstClr val="black"/>
                  </a:solidFill>
                  <a:latin typeface="신세계 민부리 Medium(TTF)" panose="02000600000000020003" pitchFamily="2" charset="-127"/>
                  <a:ea typeface="신세계 민부리 Medium(TTF)" panose="02000600000000020003" pitchFamily="2" charset="-127"/>
                </a:rPr>
                <a:t>SNS</a:t>
              </a:r>
              <a:r>
                <a:rPr lang="ko-KR" altLang="en-US" sz="700" b="1" spc="-70" dirty="0" smtClean="0">
                  <a:ln w="3175">
                    <a:solidFill>
                      <a:prstClr val="white">
                        <a:lumMod val="75000"/>
                        <a:alpha val="25000"/>
                      </a:prstClr>
                    </a:solidFill>
                  </a:ln>
                  <a:solidFill>
                    <a:prstClr val="black"/>
                  </a:solidFill>
                  <a:latin typeface="신세계 민부리 Medium(TTF)" panose="02000600000000020003" pitchFamily="2" charset="-127"/>
                  <a:ea typeface="신세계 민부리 Medium(TTF)" panose="02000600000000020003" pitchFamily="2" charset="-127"/>
                </a:rPr>
                <a:t>의 이중성</a:t>
              </a:r>
              <a:endParaRPr lang="en-US" altLang="ko-KR" sz="700" b="1" spc="-70" dirty="0" smtClean="0">
                <a:ln w="3175">
                  <a:solidFill>
                    <a:prstClr val="white">
                      <a:lumMod val="75000"/>
                      <a:alpha val="25000"/>
                    </a:prstClr>
                  </a:solidFill>
                </a:ln>
                <a:solidFill>
                  <a:prstClr val="black"/>
                </a:solidFill>
                <a:latin typeface="신세계 민부리 Medium(TTF)" panose="02000600000000020003" pitchFamily="2" charset="-127"/>
                <a:ea typeface="신세계 민부리 Medium(TTF)" panose="02000600000000020003" pitchFamily="2" charset="-127"/>
              </a:endParaRPr>
            </a:p>
            <a:p>
              <a:pPr lvl="0">
                <a:spcBef>
                  <a:spcPts val="300"/>
                </a:spcBef>
              </a:pPr>
              <a:r>
                <a:rPr lang="ko-KR" altLang="en-US" sz="700" spc="-70" dirty="0" smtClean="0">
                  <a:ln w="3175">
                    <a:solidFill>
                      <a:prstClr val="white">
                        <a:lumMod val="75000"/>
                        <a:alpha val="25000"/>
                      </a:prstClr>
                    </a:solidFill>
                  </a:ln>
                  <a:solidFill>
                    <a:prstClr val="black"/>
                  </a:solidFill>
                  <a:latin typeface="신세계 민부리 Medium(TTF)" panose="02000600000000020003" pitchFamily="2" charset="-127"/>
                  <a:ea typeface="신세계 민부리 Medium(TTF)" panose="02000600000000020003" pitchFamily="2" charset="-127"/>
                </a:rPr>
                <a:t>최근 우리가 살고 있는 이 세상은</a:t>
              </a:r>
              <a:endParaRPr lang="en-US" altLang="ko-KR" sz="700" spc="-70" dirty="0">
                <a:ln w="3175">
                  <a:solidFill>
                    <a:prstClr val="white">
                      <a:lumMod val="75000"/>
                      <a:alpha val="25000"/>
                    </a:prstClr>
                  </a:solidFill>
                </a:ln>
                <a:solidFill>
                  <a:prstClr val="black"/>
                </a:solidFill>
                <a:latin typeface="신세계 민부리 Medium(TTF)" panose="02000600000000020003" pitchFamily="2" charset="-127"/>
                <a:ea typeface="신세계 민부리 Medium(TTF)" panose="02000600000000020003" pitchFamily="2" charset="-127"/>
              </a:endParaRPr>
            </a:p>
          </p:txBody>
        </p:sp>
      </p:grpSp>
      <p:grpSp>
        <p:nvGrpSpPr>
          <p:cNvPr id="98" name="그룹 97"/>
          <p:cNvGrpSpPr/>
          <p:nvPr/>
        </p:nvGrpSpPr>
        <p:grpSpPr>
          <a:xfrm>
            <a:off x="2302611" y="3249459"/>
            <a:ext cx="2631657" cy="346249"/>
            <a:chOff x="783342" y="2400194"/>
            <a:chExt cx="2690452" cy="547502"/>
          </a:xfrm>
        </p:grpSpPr>
        <p:sp>
          <p:nvSpPr>
            <p:cNvPr id="99" name="직사각형 98"/>
            <p:cNvSpPr/>
            <p:nvPr/>
          </p:nvSpPr>
          <p:spPr>
            <a:xfrm>
              <a:off x="783342" y="2424234"/>
              <a:ext cx="2690452" cy="4915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1551" tIns="50775" rIns="101551" bIns="50775" rtlCol="0" anchor="ctr"/>
            <a:lstStyle/>
            <a:p>
              <a:pPr algn="ctr"/>
              <a:endParaRPr lang="ko-KR" altLang="en-US" sz="2000" dirty="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783342" y="2400194"/>
              <a:ext cx="2690452" cy="547502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1072291" rtl="0" eaLnBrk="1" latinLnBrk="1" hangingPunct="1">
                <a:defRPr sz="211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36145" algn="l" defTabSz="1072291" rtl="0" eaLnBrk="1" latinLnBrk="1" hangingPunct="1">
                <a:defRPr sz="211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72291" algn="l" defTabSz="1072291" rtl="0" eaLnBrk="1" latinLnBrk="1" hangingPunct="1">
                <a:defRPr sz="211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8437" algn="l" defTabSz="1072291" rtl="0" eaLnBrk="1" latinLnBrk="1" hangingPunct="1">
                <a:defRPr sz="211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144581" algn="l" defTabSz="1072291" rtl="0" eaLnBrk="1" latinLnBrk="1" hangingPunct="1">
                <a:defRPr sz="211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80731" algn="l" defTabSz="1072291" rtl="0" eaLnBrk="1" latinLnBrk="1" hangingPunct="1">
                <a:defRPr sz="211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216875" algn="l" defTabSz="1072291" rtl="0" eaLnBrk="1" latinLnBrk="1" hangingPunct="1">
                <a:defRPr sz="211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753022" algn="l" defTabSz="1072291" rtl="0" eaLnBrk="1" latinLnBrk="1" hangingPunct="1">
                <a:defRPr sz="211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289168" algn="l" defTabSz="1072291" rtl="0" eaLnBrk="1" latinLnBrk="1" hangingPunct="1">
                <a:defRPr sz="211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spcBef>
                  <a:spcPts val="300"/>
                </a:spcBef>
              </a:pPr>
              <a:r>
                <a:rPr lang="ko-KR" altLang="en-US" sz="700" b="1" spc="-70" dirty="0" err="1" smtClean="0">
                  <a:ln w="3175">
                    <a:solidFill>
                      <a:prstClr val="white">
                        <a:lumMod val="75000"/>
                        <a:alpha val="25000"/>
                      </a:prstClr>
                    </a:solidFill>
                  </a:ln>
                  <a:solidFill>
                    <a:prstClr val="black"/>
                  </a:solidFill>
                  <a:latin typeface="신세계 민부리 Medium(TTF)" panose="02000600000000020003" pitchFamily="2" charset="-127"/>
                  <a:ea typeface="신세계 민부리 Medium(TTF)" panose="02000600000000020003" pitchFamily="2" charset="-127"/>
                </a:rPr>
                <a:t>도파민과</a:t>
              </a:r>
              <a:r>
                <a:rPr lang="ko-KR" altLang="en-US" sz="700" b="1" spc="-70" dirty="0" smtClean="0">
                  <a:ln w="3175">
                    <a:solidFill>
                      <a:prstClr val="white">
                        <a:lumMod val="75000"/>
                        <a:alpha val="25000"/>
                      </a:prstClr>
                    </a:solidFill>
                  </a:ln>
                  <a:solidFill>
                    <a:prstClr val="black"/>
                  </a:solidFill>
                  <a:latin typeface="신세계 민부리 Medium(TTF)" panose="02000600000000020003" pitchFamily="2" charset="-127"/>
                  <a:ea typeface="신세계 민부리 Medium(TTF)" panose="02000600000000020003" pitchFamily="2" charset="-127"/>
                </a:rPr>
                <a:t> 중독의 이해</a:t>
              </a:r>
              <a:endParaRPr lang="en-US" altLang="ko-KR" sz="700" b="1" spc="-70" dirty="0" smtClean="0">
                <a:ln w="3175">
                  <a:solidFill>
                    <a:prstClr val="white">
                      <a:lumMod val="75000"/>
                      <a:alpha val="25000"/>
                    </a:prstClr>
                  </a:solidFill>
                </a:ln>
                <a:solidFill>
                  <a:prstClr val="black"/>
                </a:solidFill>
                <a:latin typeface="신세계 민부리 Medium(TTF)" panose="02000600000000020003" pitchFamily="2" charset="-127"/>
                <a:ea typeface="신세계 민부리 Medium(TTF)" panose="02000600000000020003" pitchFamily="2" charset="-127"/>
              </a:endParaRPr>
            </a:p>
            <a:p>
              <a:pPr lvl="0">
                <a:spcBef>
                  <a:spcPts val="300"/>
                </a:spcBef>
              </a:pPr>
              <a:r>
                <a:rPr lang="ko-KR" altLang="en-US" sz="700" spc="-70" dirty="0" smtClean="0">
                  <a:ln w="3175">
                    <a:solidFill>
                      <a:prstClr val="white">
                        <a:lumMod val="75000"/>
                        <a:alpha val="25000"/>
                      </a:prstClr>
                    </a:solidFill>
                  </a:ln>
                  <a:solidFill>
                    <a:prstClr val="black"/>
                  </a:solidFill>
                  <a:latin typeface="신세계 민부리 Medium(TTF)" panose="02000600000000020003" pitchFamily="2" charset="-127"/>
                  <a:ea typeface="신세계 민부리 Medium(TTF)" panose="02000600000000020003" pitchFamily="2" charset="-127"/>
                </a:rPr>
                <a:t>나는 오랜 시간 동안 많은 </a:t>
              </a:r>
              <a:r>
                <a:rPr lang="ko-KR" altLang="en-US" sz="700" spc="-70" dirty="0" err="1" smtClean="0">
                  <a:ln w="3175">
                    <a:solidFill>
                      <a:prstClr val="white">
                        <a:lumMod val="75000"/>
                        <a:alpha val="25000"/>
                      </a:prstClr>
                    </a:solidFill>
                  </a:ln>
                  <a:solidFill>
                    <a:prstClr val="black"/>
                  </a:solidFill>
                  <a:latin typeface="신세계 민부리 Medium(TTF)" panose="02000600000000020003" pitchFamily="2" charset="-127"/>
                  <a:ea typeface="신세계 민부리 Medium(TTF)" panose="02000600000000020003" pitchFamily="2" charset="-127"/>
                </a:rPr>
                <a:t>내담자</a:t>
              </a:r>
              <a:endParaRPr lang="en-US" altLang="ko-KR" sz="700" spc="-70" dirty="0">
                <a:ln w="3175">
                  <a:solidFill>
                    <a:prstClr val="white">
                      <a:lumMod val="75000"/>
                      <a:alpha val="25000"/>
                    </a:prstClr>
                  </a:solidFill>
                </a:ln>
                <a:solidFill>
                  <a:prstClr val="black"/>
                </a:solidFill>
                <a:latin typeface="신세계 민부리 Medium(TTF)" panose="02000600000000020003" pitchFamily="2" charset="-127"/>
                <a:ea typeface="신세계 민부리 Medium(TTF)" panose="02000600000000020003" pitchFamily="2" charset="-127"/>
              </a:endParaRPr>
            </a:p>
          </p:txBody>
        </p:sp>
      </p:grpSp>
      <p:grpSp>
        <p:nvGrpSpPr>
          <p:cNvPr id="101" name="그룹 100"/>
          <p:cNvGrpSpPr/>
          <p:nvPr/>
        </p:nvGrpSpPr>
        <p:grpSpPr>
          <a:xfrm>
            <a:off x="2302611" y="3644767"/>
            <a:ext cx="2631657" cy="346249"/>
            <a:chOff x="783342" y="2400194"/>
            <a:chExt cx="2690452" cy="547502"/>
          </a:xfrm>
        </p:grpSpPr>
        <p:sp>
          <p:nvSpPr>
            <p:cNvPr id="102" name="직사각형 101"/>
            <p:cNvSpPr/>
            <p:nvPr/>
          </p:nvSpPr>
          <p:spPr>
            <a:xfrm>
              <a:off x="783342" y="2424234"/>
              <a:ext cx="2690452" cy="4915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1551" tIns="50775" rIns="101551" bIns="50775" rtlCol="0" anchor="ctr"/>
            <a:lstStyle/>
            <a:p>
              <a:pPr algn="ctr"/>
              <a:endParaRPr lang="ko-KR" altLang="en-US" sz="2000" dirty="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783342" y="2400194"/>
              <a:ext cx="2690452" cy="547502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1072291" rtl="0" eaLnBrk="1" latinLnBrk="1" hangingPunct="1">
                <a:defRPr sz="211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36145" algn="l" defTabSz="1072291" rtl="0" eaLnBrk="1" latinLnBrk="1" hangingPunct="1">
                <a:defRPr sz="211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72291" algn="l" defTabSz="1072291" rtl="0" eaLnBrk="1" latinLnBrk="1" hangingPunct="1">
                <a:defRPr sz="211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8437" algn="l" defTabSz="1072291" rtl="0" eaLnBrk="1" latinLnBrk="1" hangingPunct="1">
                <a:defRPr sz="211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144581" algn="l" defTabSz="1072291" rtl="0" eaLnBrk="1" latinLnBrk="1" hangingPunct="1">
                <a:defRPr sz="211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80731" algn="l" defTabSz="1072291" rtl="0" eaLnBrk="1" latinLnBrk="1" hangingPunct="1">
                <a:defRPr sz="211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216875" algn="l" defTabSz="1072291" rtl="0" eaLnBrk="1" latinLnBrk="1" hangingPunct="1">
                <a:defRPr sz="211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753022" algn="l" defTabSz="1072291" rtl="0" eaLnBrk="1" latinLnBrk="1" hangingPunct="1">
                <a:defRPr sz="211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289168" algn="l" defTabSz="1072291" rtl="0" eaLnBrk="1" latinLnBrk="1" hangingPunct="1">
                <a:defRPr sz="211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spcBef>
                  <a:spcPts val="300"/>
                </a:spcBef>
              </a:pPr>
              <a:r>
                <a:rPr lang="en-US" altLang="ko-KR" sz="700" spc="-70" dirty="0" smtClean="0">
                  <a:ln w="3175">
                    <a:solidFill>
                      <a:prstClr val="white">
                        <a:lumMod val="75000"/>
                        <a:alpha val="25000"/>
                      </a:prstClr>
                    </a:solidFill>
                  </a:ln>
                  <a:solidFill>
                    <a:prstClr val="black"/>
                  </a:solidFill>
                  <a:latin typeface="신세계 민부리 Medium(TTF)" panose="02000600000000020003" pitchFamily="2" charset="-127"/>
                  <a:ea typeface="신세계 민부리 Medium(TTF)" panose="02000600000000020003" pitchFamily="2" charset="-127"/>
                </a:rPr>
                <a:t>Business mind and attitude</a:t>
              </a:r>
            </a:p>
            <a:p>
              <a:pPr lvl="0">
                <a:spcBef>
                  <a:spcPts val="300"/>
                </a:spcBef>
              </a:pPr>
              <a:r>
                <a:rPr lang="ko-KR" altLang="en-US" sz="700" spc="-70" dirty="0" smtClean="0">
                  <a:ln w="3175">
                    <a:solidFill>
                      <a:prstClr val="white">
                        <a:lumMod val="75000"/>
                        <a:alpha val="25000"/>
                      </a:prstClr>
                    </a:solidFill>
                  </a:ln>
                  <a:solidFill>
                    <a:prstClr val="black"/>
                  </a:solidFill>
                  <a:latin typeface="신세계 민부리 Medium(TTF)" panose="02000600000000020003" pitchFamily="2" charset="-127"/>
                  <a:ea typeface="신세계 민부리 Medium(TTF)" panose="02000600000000020003" pitchFamily="2" charset="-127"/>
                </a:rPr>
                <a:t>성공하는 사업가가 되려면 가장</a:t>
              </a:r>
              <a:endParaRPr lang="en-US" altLang="ko-KR" sz="700" spc="-70" dirty="0">
                <a:ln w="3175">
                  <a:solidFill>
                    <a:prstClr val="white">
                      <a:lumMod val="75000"/>
                      <a:alpha val="25000"/>
                    </a:prstClr>
                  </a:solidFill>
                </a:ln>
                <a:solidFill>
                  <a:prstClr val="black"/>
                </a:solidFill>
                <a:latin typeface="신세계 민부리 Medium(TTF)" panose="02000600000000020003" pitchFamily="2" charset="-127"/>
                <a:ea typeface="신세계 민부리 Medium(TTF)" panose="02000600000000020003" pitchFamily="2" charset="-127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3416300" y="4097093"/>
            <a:ext cx="4042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>
                    <a:lumMod val="65000"/>
                  </a:schemeClr>
                </a:solidFill>
              </a:rPr>
              <a:t>1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 | 2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4125940" y="2871477"/>
            <a:ext cx="87075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신세계 민부리 Light(TTF)"/>
              </a:rPr>
              <a:t>2022-12-01 10:09</a:t>
            </a:r>
            <a:endParaRPr lang="ko-KR" altLang="en-US" sz="600" dirty="0">
              <a:solidFill>
                <a:schemeClr val="tx1">
                  <a:lumMod val="50000"/>
                  <a:lumOff val="50000"/>
                </a:schemeClr>
              </a:solidFill>
              <a:latin typeface="신세계 민부리 Light(TTF)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4125940" y="3267010"/>
            <a:ext cx="87075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신세계 민부리 Light(TTF)"/>
              </a:rPr>
              <a:t>2022-08-28 22:48</a:t>
            </a:r>
            <a:endParaRPr lang="ko-KR" altLang="en-US" sz="600" dirty="0">
              <a:solidFill>
                <a:schemeClr val="tx1">
                  <a:lumMod val="50000"/>
                  <a:lumOff val="50000"/>
                </a:schemeClr>
              </a:solidFill>
              <a:latin typeface="신세계 민부리 Light(TTF)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4125940" y="3665479"/>
            <a:ext cx="87075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신세계 민부리 Light(TTF)"/>
              </a:rPr>
              <a:t>2022-01-11 13:57</a:t>
            </a:r>
            <a:endParaRPr lang="ko-KR" altLang="en-US" sz="600" dirty="0">
              <a:solidFill>
                <a:schemeClr val="tx1">
                  <a:lumMod val="50000"/>
                  <a:lumOff val="50000"/>
                </a:schemeClr>
              </a:solidFill>
              <a:latin typeface="신세계 민부리 Light(TTF)"/>
            </a:endParaRPr>
          </a:p>
        </p:txBody>
      </p:sp>
      <p:grpSp>
        <p:nvGrpSpPr>
          <p:cNvPr id="133" name="그룹 132"/>
          <p:cNvGrpSpPr/>
          <p:nvPr/>
        </p:nvGrpSpPr>
        <p:grpSpPr>
          <a:xfrm>
            <a:off x="4613139" y="2619601"/>
            <a:ext cx="321129" cy="169277"/>
            <a:chOff x="4611755" y="3572870"/>
            <a:chExt cx="857241" cy="305311"/>
          </a:xfrm>
        </p:grpSpPr>
        <p:sp>
          <p:nvSpPr>
            <p:cNvPr id="134" name="모서리가 둥근 직사각형 133"/>
            <p:cNvSpPr/>
            <p:nvPr/>
          </p:nvSpPr>
          <p:spPr>
            <a:xfrm>
              <a:off x="4611755" y="3609767"/>
              <a:ext cx="825289" cy="22343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ko-KR" altLang="en-US"/>
            </a:p>
          </p:txBody>
        </p:sp>
        <p:sp>
          <p:nvSpPr>
            <p:cNvPr id="135" name="직사각형 134"/>
            <p:cNvSpPr/>
            <p:nvPr/>
          </p:nvSpPr>
          <p:spPr>
            <a:xfrm>
              <a:off x="4611755" y="3572870"/>
              <a:ext cx="857241" cy="305311"/>
            </a:xfrm>
            <a:prstGeom prst="rect">
              <a:avLst/>
            </a:prstGeom>
          </p:spPr>
          <p:txBody>
            <a:bodyPr wrap="square" anchor="b">
              <a:spAutoFit/>
            </a:bodyPr>
            <a:lstStyle>
              <a:defPPr>
                <a:defRPr lang="ko-KR"/>
              </a:defPPr>
              <a:lvl1pPr marL="0" algn="l" defTabSz="1072291" rtl="0" eaLnBrk="1" latinLnBrk="1" hangingPunct="1">
                <a:defRPr sz="211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36145" algn="l" defTabSz="1072291" rtl="0" eaLnBrk="1" latinLnBrk="1" hangingPunct="1">
                <a:defRPr sz="211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72291" algn="l" defTabSz="1072291" rtl="0" eaLnBrk="1" latinLnBrk="1" hangingPunct="1">
                <a:defRPr sz="211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8437" algn="l" defTabSz="1072291" rtl="0" eaLnBrk="1" latinLnBrk="1" hangingPunct="1">
                <a:defRPr sz="211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144581" algn="l" defTabSz="1072291" rtl="0" eaLnBrk="1" latinLnBrk="1" hangingPunct="1">
                <a:defRPr sz="211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80731" algn="l" defTabSz="1072291" rtl="0" eaLnBrk="1" latinLnBrk="1" hangingPunct="1">
                <a:defRPr sz="211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216875" algn="l" defTabSz="1072291" rtl="0" eaLnBrk="1" latinLnBrk="1" hangingPunct="1">
                <a:defRPr sz="211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753022" algn="l" defTabSz="1072291" rtl="0" eaLnBrk="1" latinLnBrk="1" hangingPunct="1">
                <a:defRPr sz="211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289168" algn="l" defTabSz="1072291" rtl="0" eaLnBrk="1" latinLnBrk="1" hangingPunct="1">
                <a:defRPr sz="211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spcBef>
                  <a:spcPts val="100"/>
                </a:spcBef>
              </a:pPr>
              <a:r>
                <a:rPr lang="ko-KR" altLang="en-US" sz="500" spc="-70" dirty="0" smtClean="0">
                  <a:ln w="3175">
                    <a:solidFill>
                      <a:schemeClr val="bg1">
                        <a:lumMod val="75000"/>
                        <a:alpha val="25000"/>
                      </a:schemeClr>
                    </a:solidFill>
                  </a:ln>
                  <a:solidFill>
                    <a:prstClr val="black"/>
                  </a:solidFill>
                  <a:latin typeface="신세계 민부리 Medium(TTF)" panose="02000600000000020003" pitchFamily="2" charset="-127"/>
                  <a:ea typeface="신세계 민부리 Medium(TTF)" panose="02000600000000020003" pitchFamily="2" charset="-127"/>
                </a:rPr>
                <a:t>수정</a:t>
              </a:r>
              <a:endParaRPr lang="en-US" altLang="ko-KR" sz="500" spc="-70" dirty="0">
                <a:ln w="3175">
                  <a:solidFill>
                    <a:schemeClr val="bg1">
                      <a:lumMod val="75000"/>
                      <a:alpha val="25000"/>
                    </a:schemeClr>
                  </a:solidFill>
                </a:ln>
                <a:solidFill>
                  <a:prstClr val="black"/>
                </a:solidFill>
                <a:latin typeface="신세계 민부리 Medium(TTF)" panose="02000600000000020003" pitchFamily="2" charset="-127"/>
                <a:ea typeface="신세계 민부리 Medium(TTF)" panose="02000600000000020003" pitchFamily="2" charset="-127"/>
              </a:endParaRPr>
            </a:p>
          </p:txBody>
        </p:sp>
      </p:grpSp>
      <p:grpSp>
        <p:nvGrpSpPr>
          <p:cNvPr id="141" name="그룹 140"/>
          <p:cNvGrpSpPr/>
          <p:nvPr/>
        </p:nvGrpSpPr>
        <p:grpSpPr>
          <a:xfrm>
            <a:off x="4613139" y="3017211"/>
            <a:ext cx="321129" cy="169277"/>
            <a:chOff x="4611755" y="3572870"/>
            <a:chExt cx="857241" cy="305311"/>
          </a:xfrm>
        </p:grpSpPr>
        <p:sp>
          <p:nvSpPr>
            <p:cNvPr id="142" name="모서리가 둥근 직사각형 141"/>
            <p:cNvSpPr/>
            <p:nvPr/>
          </p:nvSpPr>
          <p:spPr>
            <a:xfrm>
              <a:off x="4611755" y="3609767"/>
              <a:ext cx="825289" cy="22343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ko-KR" altLang="en-US"/>
            </a:p>
          </p:txBody>
        </p:sp>
        <p:sp>
          <p:nvSpPr>
            <p:cNvPr id="143" name="직사각형 142"/>
            <p:cNvSpPr/>
            <p:nvPr/>
          </p:nvSpPr>
          <p:spPr>
            <a:xfrm>
              <a:off x="4611755" y="3572870"/>
              <a:ext cx="857241" cy="305311"/>
            </a:xfrm>
            <a:prstGeom prst="rect">
              <a:avLst/>
            </a:prstGeom>
          </p:spPr>
          <p:txBody>
            <a:bodyPr wrap="square" anchor="b">
              <a:spAutoFit/>
            </a:bodyPr>
            <a:lstStyle>
              <a:defPPr>
                <a:defRPr lang="ko-KR"/>
              </a:defPPr>
              <a:lvl1pPr marL="0" algn="l" defTabSz="1072291" rtl="0" eaLnBrk="1" latinLnBrk="1" hangingPunct="1">
                <a:defRPr sz="211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36145" algn="l" defTabSz="1072291" rtl="0" eaLnBrk="1" latinLnBrk="1" hangingPunct="1">
                <a:defRPr sz="211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72291" algn="l" defTabSz="1072291" rtl="0" eaLnBrk="1" latinLnBrk="1" hangingPunct="1">
                <a:defRPr sz="211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8437" algn="l" defTabSz="1072291" rtl="0" eaLnBrk="1" latinLnBrk="1" hangingPunct="1">
                <a:defRPr sz="211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144581" algn="l" defTabSz="1072291" rtl="0" eaLnBrk="1" latinLnBrk="1" hangingPunct="1">
                <a:defRPr sz="211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80731" algn="l" defTabSz="1072291" rtl="0" eaLnBrk="1" latinLnBrk="1" hangingPunct="1">
                <a:defRPr sz="211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216875" algn="l" defTabSz="1072291" rtl="0" eaLnBrk="1" latinLnBrk="1" hangingPunct="1">
                <a:defRPr sz="211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753022" algn="l" defTabSz="1072291" rtl="0" eaLnBrk="1" latinLnBrk="1" hangingPunct="1">
                <a:defRPr sz="211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289168" algn="l" defTabSz="1072291" rtl="0" eaLnBrk="1" latinLnBrk="1" hangingPunct="1">
                <a:defRPr sz="211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spcBef>
                  <a:spcPts val="100"/>
                </a:spcBef>
              </a:pPr>
              <a:r>
                <a:rPr lang="ko-KR" altLang="en-US" sz="500" spc="-70" dirty="0" smtClean="0">
                  <a:ln w="3175">
                    <a:solidFill>
                      <a:schemeClr val="bg1">
                        <a:lumMod val="75000"/>
                        <a:alpha val="25000"/>
                      </a:schemeClr>
                    </a:solidFill>
                  </a:ln>
                  <a:solidFill>
                    <a:prstClr val="black"/>
                  </a:solidFill>
                  <a:latin typeface="신세계 민부리 Medium(TTF)" panose="02000600000000020003" pitchFamily="2" charset="-127"/>
                  <a:ea typeface="신세계 민부리 Medium(TTF)" panose="02000600000000020003" pitchFamily="2" charset="-127"/>
                </a:rPr>
                <a:t>수정</a:t>
              </a:r>
              <a:endParaRPr lang="en-US" altLang="ko-KR" sz="500" spc="-70" dirty="0">
                <a:ln w="3175">
                  <a:solidFill>
                    <a:schemeClr val="bg1">
                      <a:lumMod val="75000"/>
                      <a:alpha val="25000"/>
                    </a:schemeClr>
                  </a:solidFill>
                </a:ln>
                <a:solidFill>
                  <a:prstClr val="black"/>
                </a:solidFill>
                <a:latin typeface="신세계 민부리 Medium(TTF)" panose="02000600000000020003" pitchFamily="2" charset="-127"/>
                <a:ea typeface="신세계 민부리 Medium(TTF)" panose="02000600000000020003" pitchFamily="2" charset="-127"/>
              </a:endParaRPr>
            </a:p>
          </p:txBody>
        </p:sp>
      </p:grpSp>
      <p:grpSp>
        <p:nvGrpSpPr>
          <p:cNvPr id="149" name="그룹 148"/>
          <p:cNvGrpSpPr/>
          <p:nvPr/>
        </p:nvGrpSpPr>
        <p:grpSpPr>
          <a:xfrm>
            <a:off x="4613139" y="3405189"/>
            <a:ext cx="321129" cy="169277"/>
            <a:chOff x="4611755" y="3572870"/>
            <a:chExt cx="857241" cy="305311"/>
          </a:xfrm>
        </p:grpSpPr>
        <p:sp>
          <p:nvSpPr>
            <p:cNvPr id="150" name="모서리가 둥근 직사각형 149"/>
            <p:cNvSpPr/>
            <p:nvPr/>
          </p:nvSpPr>
          <p:spPr>
            <a:xfrm>
              <a:off x="4611755" y="3609767"/>
              <a:ext cx="825289" cy="22343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ko-KR" altLang="en-US"/>
            </a:p>
          </p:txBody>
        </p:sp>
        <p:sp>
          <p:nvSpPr>
            <p:cNvPr id="152" name="직사각형 151"/>
            <p:cNvSpPr/>
            <p:nvPr/>
          </p:nvSpPr>
          <p:spPr>
            <a:xfrm>
              <a:off x="4611755" y="3572870"/>
              <a:ext cx="857241" cy="305311"/>
            </a:xfrm>
            <a:prstGeom prst="rect">
              <a:avLst/>
            </a:prstGeom>
          </p:spPr>
          <p:txBody>
            <a:bodyPr wrap="square" anchor="b">
              <a:spAutoFit/>
            </a:bodyPr>
            <a:lstStyle>
              <a:defPPr>
                <a:defRPr lang="ko-KR"/>
              </a:defPPr>
              <a:lvl1pPr marL="0" algn="l" defTabSz="1072291" rtl="0" eaLnBrk="1" latinLnBrk="1" hangingPunct="1">
                <a:defRPr sz="211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36145" algn="l" defTabSz="1072291" rtl="0" eaLnBrk="1" latinLnBrk="1" hangingPunct="1">
                <a:defRPr sz="211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72291" algn="l" defTabSz="1072291" rtl="0" eaLnBrk="1" latinLnBrk="1" hangingPunct="1">
                <a:defRPr sz="211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8437" algn="l" defTabSz="1072291" rtl="0" eaLnBrk="1" latinLnBrk="1" hangingPunct="1">
                <a:defRPr sz="211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144581" algn="l" defTabSz="1072291" rtl="0" eaLnBrk="1" latinLnBrk="1" hangingPunct="1">
                <a:defRPr sz="211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80731" algn="l" defTabSz="1072291" rtl="0" eaLnBrk="1" latinLnBrk="1" hangingPunct="1">
                <a:defRPr sz="211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216875" algn="l" defTabSz="1072291" rtl="0" eaLnBrk="1" latinLnBrk="1" hangingPunct="1">
                <a:defRPr sz="211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753022" algn="l" defTabSz="1072291" rtl="0" eaLnBrk="1" latinLnBrk="1" hangingPunct="1">
                <a:defRPr sz="211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289168" algn="l" defTabSz="1072291" rtl="0" eaLnBrk="1" latinLnBrk="1" hangingPunct="1">
                <a:defRPr sz="211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spcBef>
                  <a:spcPts val="100"/>
                </a:spcBef>
              </a:pPr>
              <a:r>
                <a:rPr lang="ko-KR" altLang="en-US" sz="500" spc="-70" dirty="0" smtClean="0">
                  <a:ln w="3175">
                    <a:solidFill>
                      <a:schemeClr val="bg1">
                        <a:lumMod val="75000"/>
                        <a:alpha val="25000"/>
                      </a:schemeClr>
                    </a:solidFill>
                  </a:ln>
                  <a:solidFill>
                    <a:prstClr val="black"/>
                  </a:solidFill>
                  <a:latin typeface="신세계 민부리 Medium(TTF)" panose="02000600000000020003" pitchFamily="2" charset="-127"/>
                  <a:ea typeface="신세계 민부리 Medium(TTF)" panose="02000600000000020003" pitchFamily="2" charset="-127"/>
                </a:rPr>
                <a:t>수정</a:t>
              </a:r>
              <a:endParaRPr lang="en-US" altLang="ko-KR" sz="500" spc="-70" dirty="0">
                <a:ln w="3175">
                  <a:solidFill>
                    <a:schemeClr val="bg1">
                      <a:lumMod val="75000"/>
                      <a:alpha val="25000"/>
                    </a:schemeClr>
                  </a:solidFill>
                </a:ln>
                <a:solidFill>
                  <a:prstClr val="black"/>
                </a:solidFill>
                <a:latin typeface="신세계 민부리 Medium(TTF)" panose="02000600000000020003" pitchFamily="2" charset="-127"/>
                <a:ea typeface="신세계 민부리 Medium(TTF)" panose="02000600000000020003" pitchFamily="2" charset="-127"/>
              </a:endParaRPr>
            </a:p>
          </p:txBody>
        </p:sp>
      </p:grpSp>
      <p:grpSp>
        <p:nvGrpSpPr>
          <p:cNvPr id="153" name="그룹 152"/>
          <p:cNvGrpSpPr/>
          <p:nvPr/>
        </p:nvGrpSpPr>
        <p:grpSpPr>
          <a:xfrm>
            <a:off x="4613139" y="3809730"/>
            <a:ext cx="321129" cy="169277"/>
            <a:chOff x="4611755" y="3572870"/>
            <a:chExt cx="857241" cy="305311"/>
          </a:xfrm>
        </p:grpSpPr>
        <p:sp>
          <p:nvSpPr>
            <p:cNvPr id="154" name="모서리가 둥근 직사각형 153"/>
            <p:cNvSpPr/>
            <p:nvPr/>
          </p:nvSpPr>
          <p:spPr>
            <a:xfrm>
              <a:off x="4611755" y="3609767"/>
              <a:ext cx="825289" cy="22343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ko-KR" altLang="en-US"/>
            </a:p>
          </p:txBody>
        </p:sp>
        <p:sp>
          <p:nvSpPr>
            <p:cNvPr id="155" name="직사각형 154"/>
            <p:cNvSpPr/>
            <p:nvPr/>
          </p:nvSpPr>
          <p:spPr>
            <a:xfrm>
              <a:off x="4611755" y="3572870"/>
              <a:ext cx="857241" cy="305311"/>
            </a:xfrm>
            <a:prstGeom prst="rect">
              <a:avLst/>
            </a:prstGeom>
          </p:spPr>
          <p:txBody>
            <a:bodyPr wrap="square" anchor="b">
              <a:spAutoFit/>
            </a:bodyPr>
            <a:lstStyle>
              <a:defPPr>
                <a:defRPr lang="ko-KR"/>
              </a:defPPr>
              <a:lvl1pPr marL="0" algn="l" defTabSz="1072291" rtl="0" eaLnBrk="1" latinLnBrk="1" hangingPunct="1">
                <a:defRPr sz="211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36145" algn="l" defTabSz="1072291" rtl="0" eaLnBrk="1" latinLnBrk="1" hangingPunct="1">
                <a:defRPr sz="211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72291" algn="l" defTabSz="1072291" rtl="0" eaLnBrk="1" latinLnBrk="1" hangingPunct="1">
                <a:defRPr sz="211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8437" algn="l" defTabSz="1072291" rtl="0" eaLnBrk="1" latinLnBrk="1" hangingPunct="1">
                <a:defRPr sz="211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144581" algn="l" defTabSz="1072291" rtl="0" eaLnBrk="1" latinLnBrk="1" hangingPunct="1">
                <a:defRPr sz="211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80731" algn="l" defTabSz="1072291" rtl="0" eaLnBrk="1" latinLnBrk="1" hangingPunct="1">
                <a:defRPr sz="211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216875" algn="l" defTabSz="1072291" rtl="0" eaLnBrk="1" latinLnBrk="1" hangingPunct="1">
                <a:defRPr sz="211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753022" algn="l" defTabSz="1072291" rtl="0" eaLnBrk="1" latinLnBrk="1" hangingPunct="1">
                <a:defRPr sz="211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289168" algn="l" defTabSz="1072291" rtl="0" eaLnBrk="1" latinLnBrk="1" hangingPunct="1">
                <a:defRPr sz="211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spcBef>
                  <a:spcPts val="100"/>
                </a:spcBef>
              </a:pPr>
              <a:r>
                <a:rPr lang="ko-KR" altLang="en-US" sz="500" spc="-70" dirty="0" smtClean="0">
                  <a:ln w="3175">
                    <a:solidFill>
                      <a:schemeClr val="bg1">
                        <a:lumMod val="75000"/>
                        <a:alpha val="25000"/>
                      </a:schemeClr>
                    </a:solidFill>
                  </a:ln>
                  <a:solidFill>
                    <a:prstClr val="black"/>
                  </a:solidFill>
                  <a:latin typeface="신세계 민부리 Medium(TTF)" panose="02000600000000020003" pitchFamily="2" charset="-127"/>
                  <a:ea typeface="신세계 민부리 Medium(TTF)" panose="02000600000000020003" pitchFamily="2" charset="-127"/>
                </a:rPr>
                <a:t>수정</a:t>
              </a:r>
              <a:endParaRPr lang="en-US" altLang="ko-KR" sz="500" spc="-70" dirty="0">
                <a:ln w="3175">
                  <a:solidFill>
                    <a:schemeClr val="bg1">
                      <a:lumMod val="75000"/>
                      <a:alpha val="25000"/>
                    </a:schemeClr>
                  </a:solidFill>
                </a:ln>
                <a:solidFill>
                  <a:prstClr val="black"/>
                </a:solidFill>
                <a:latin typeface="신세계 민부리 Medium(TTF)" panose="02000600000000020003" pitchFamily="2" charset="-127"/>
                <a:ea typeface="신세계 민부리 Medium(TTF)" panose="02000600000000020003" pitchFamily="2" charset="-127"/>
              </a:endParaRPr>
            </a:p>
          </p:txBody>
        </p:sp>
      </p:grpSp>
      <p:sp>
        <p:nvSpPr>
          <p:cNvPr id="67" name="타원 66"/>
          <p:cNvSpPr/>
          <p:nvPr/>
        </p:nvSpPr>
        <p:spPr bwMode="auto">
          <a:xfrm>
            <a:off x="4144391" y="2437651"/>
            <a:ext cx="130852" cy="130851"/>
          </a:xfrm>
          <a:prstGeom prst="ellipse">
            <a:avLst/>
          </a:prstGeom>
          <a:solidFill>
            <a:srgbClr val="FF0000"/>
          </a:solidFill>
          <a:ln w="3175" algn="ctr">
            <a:noFill/>
            <a:round/>
            <a:headEnd/>
            <a:tailEnd/>
          </a:ln>
        </p:spPr>
        <p:txBody>
          <a:bodyPr lIns="97500" tIns="50700" rIns="97500" bIns="50700" rtlCol="0" anchor="ctr">
            <a:noAutofit/>
          </a:bodyPr>
          <a:lstStyle/>
          <a:p>
            <a:pPr algn="ctr"/>
            <a:r>
              <a:rPr lang="en-US" altLang="ko-KR" sz="7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8" name="타원 67"/>
          <p:cNvSpPr/>
          <p:nvPr/>
        </p:nvSpPr>
        <p:spPr bwMode="auto">
          <a:xfrm>
            <a:off x="4856873" y="2639517"/>
            <a:ext cx="130852" cy="130851"/>
          </a:xfrm>
          <a:prstGeom prst="ellipse">
            <a:avLst/>
          </a:prstGeom>
          <a:solidFill>
            <a:srgbClr val="FF0000"/>
          </a:solidFill>
          <a:ln w="3175" algn="ctr">
            <a:noFill/>
            <a:round/>
            <a:headEnd/>
            <a:tailEnd/>
          </a:ln>
        </p:spPr>
        <p:txBody>
          <a:bodyPr lIns="97500" tIns="50700" rIns="97500" bIns="50700" rtlCol="0" anchor="ctr">
            <a:noAutofit/>
          </a:bodyPr>
          <a:lstStyle/>
          <a:p>
            <a:pPr algn="ctr"/>
            <a:r>
              <a:rPr lang="en-US" altLang="ko-KR" sz="7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947222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047E4-D835-4CD6-AD73-777490DECE58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리더기 화면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웹 메인</a:t>
            </a:r>
            <a:r>
              <a:rPr lang="en-US" altLang="ko-KR" dirty="0"/>
              <a:t> &gt; </a:t>
            </a:r>
            <a:r>
              <a:rPr lang="ko-KR" altLang="en-US" dirty="0" smtClean="0"/>
              <a:t>텍스트 리더기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ko-KR" dirty="0"/>
              <a:t>web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 smtClean="0"/>
              <a:t>1.0.3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altLang="ko-KR" dirty="0" smtClean="0"/>
              <a:t>SRS-03</a:t>
            </a:r>
            <a:endParaRPr lang="en-US" altLang="ko-KR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altLang="ko-KR" dirty="0" smtClean="0"/>
              <a:t>2023.08.02</a:t>
            </a:r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7550773"/>
              </p:ext>
            </p:extLst>
          </p:nvPr>
        </p:nvGraphicFramePr>
        <p:xfrm>
          <a:off x="7315201" y="1219386"/>
          <a:ext cx="2590800" cy="511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4817">
                  <a:extLst>
                    <a:ext uri="{9D8B030D-6E8A-4147-A177-3AD203B41FA5}">
                      <a16:colId xmlns:a16="http://schemas.microsoft.com/office/drawing/2014/main" val="965207088"/>
                    </a:ext>
                  </a:extLst>
                </a:gridCol>
                <a:gridCol w="2055983">
                  <a:extLst>
                    <a:ext uri="{9D8B030D-6E8A-4147-A177-3AD203B41FA5}">
                      <a16:colId xmlns:a16="http://schemas.microsoft.com/office/drawing/2014/main" val="1581548108"/>
                    </a:ext>
                  </a:extLst>
                </a:gridCol>
              </a:tblGrid>
              <a:tr h="14237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spc="0" baseline="0" dirty="0">
                          <a:latin typeface="+mj-ea"/>
                          <a:ea typeface="+mj-ea"/>
                        </a:rPr>
                        <a:t>DESCRIPTION</a:t>
                      </a:r>
                      <a:endParaRPr lang="ko-KR" altLang="en-US" sz="900" b="1" spc="0" baseline="0" dirty="0">
                        <a:latin typeface="+mj-ea"/>
                        <a:ea typeface="+mj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0" spc="-90" baseline="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0280496"/>
                  </a:ext>
                </a:extLst>
              </a:tr>
              <a:tr h="1423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spc="-70" normalizeH="0" baseline="0" dirty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kumimoji="0" lang="ko-KR" altLang="en-US" sz="800" b="1" i="0" u="none" strike="noStrike" cap="none" spc="-70" normalizeH="0" baseline="0" dirty="0">
                        <a:ln>
                          <a:noFill/>
                        </a:ln>
                        <a:solidFill>
                          <a:srgbClr val="0D0D0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29250" marB="2925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kern="1200" cap="none" spc="-70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리딩 텍스트</a:t>
                      </a:r>
                      <a:endParaRPr kumimoji="0" lang="en-US" altLang="ko-KR" sz="800" b="1" i="0" u="none" strike="noStrike" kern="1200" cap="none" spc="-70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en-US" altLang="ko-KR" sz="800" b="0" i="0" u="none" strike="noStrike" kern="1200" cap="none" spc="-70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800" b="0" i="0" u="none" strike="noStrike" kern="1200" cap="none" spc="-70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현재 리더기로 읽고 있는 텍스트 표시</a:t>
                      </a:r>
                      <a:endParaRPr kumimoji="0" lang="en-US" altLang="ko-KR" sz="800" b="0" i="0" u="none" strike="noStrike" kern="1200" cap="none" spc="-7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29250" marB="2925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6496476"/>
                  </a:ext>
                </a:extLst>
              </a:tr>
              <a:tr h="1423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spc="-70" normalizeH="0" baseline="0" dirty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kumimoji="0" lang="ko-KR" altLang="en-US" sz="800" b="1" i="0" u="none" strike="noStrike" cap="none" spc="-70" normalizeH="0" baseline="0" dirty="0">
                        <a:ln>
                          <a:noFill/>
                        </a:ln>
                        <a:solidFill>
                          <a:srgbClr val="0D0D0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29250" marB="2925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kern="1200" cap="none" spc="-7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Context</a:t>
                      </a:r>
                      <a:r>
                        <a:rPr kumimoji="0" lang="ko-KR" altLang="en-US" sz="800" b="1" i="0" u="none" strike="noStrike" kern="1200" cap="none" spc="-7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체크 파트</a:t>
                      </a:r>
                      <a:endParaRPr kumimoji="0" lang="en-US" altLang="ko-KR" sz="800" b="1" i="0" u="none" strike="noStrike" kern="1200" cap="none" spc="-7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kern="1200" cap="none" spc="-7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 </a:t>
                      </a:r>
                      <a:r>
                        <a:rPr kumimoji="0" lang="ko-KR" altLang="en-US" sz="800" b="0" i="0" u="none" strike="noStrike" kern="1200" cap="none" spc="-7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현재 읽고 있는 부분의 전체 페이지 표시</a:t>
                      </a:r>
                      <a:endParaRPr kumimoji="0" lang="en-US" altLang="ko-KR" sz="800" b="0" i="0" u="none" strike="noStrike" kern="1200" cap="none" spc="-7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29250" marB="2925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0178381"/>
                  </a:ext>
                </a:extLst>
              </a:tr>
              <a:tr h="1423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spc="-70" normalizeH="0" baseline="0" dirty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kumimoji="0" lang="ko-KR" altLang="en-US" sz="800" b="1" i="0" u="none" strike="noStrike" cap="none" spc="-70" normalizeH="0" baseline="0" dirty="0">
                        <a:ln>
                          <a:noFill/>
                        </a:ln>
                        <a:solidFill>
                          <a:srgbClr val="0D0D0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29250" marB="2925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kern="1200" cap="none" spc="-70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글자 속도 컨트롤</a:t>
                      </a:r>
                      <a:endParaRPr kumimoji="0" lang="en-US" altLang="ko-KR" sz="800" b="1" i="0" u="none" strike="noStrike" kern="1200" cap="none" spc="-70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kern="1200" cap="none" spc="-70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 </a:t>
                      </a:r>
                      <a:r>
                        <a:rPr kumimoji="0" lang="ko-KR" altLang="en-US" sz="800" b="0" i="0" u="none" strike="noStrike" kern="1200" cap="none" spc="-70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느리게와</a:t>
                      </a:r>
                      <a:r>
                        <a:rPr kumimoji="0" lang="ko-KR" altLang="en-US" sz="800" b="0" i="0" u="none" strike="noStrike" kern="1200" cap="none" spc="-70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빠르게는 분당 </a:t>
                      </a:r>
                      <a:r>
                        <a:rPr kumimoji="0" lang="en-US" altLang="ko-KR" sz="800" b="0" i="0" u="none" strike="noStrike" kern="1200" cap="none" spc="-70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50 </a:t>
                      </a:r>
                      <a:r>
                        <a:rPr kumimoji="0" lang="ko-KR" altLang="en-US" sz="800" b="0" i="0" u="none" strike="noStrike" kern="1200" cap="none" spc="-70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단어 단위로 감소 및 증가</a:t>
                      </a:r>
                      <a:endParaRPr kumimoji="0" lang="en-US" altLang="ko-KR" sz="800" b="0" i="0" u="none" strike="noStrike" kern="1200" cap="none" spc="-70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kern="1200" cap="none" spc="-70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 </a:t>
                      </a:r>
                      <a:r>
                        <a:rPr kumimoji="0" lang="ko-KR" altLang="en-US" sz="800" b="0" i="0" u="none" strike="noStrike" kern="1200" cap="none" spc="-70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옆 텍스트 박스에 현재 속도 표시</a:t>
                      </a:r>
                      <a:r>
                        <a:rPr kumimoji="0" lang="en-US" altLang="ko-KR" sz="800" b="0" i="0" u="none" strike="noStrike" kern="1200" cap="none" spc="-70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800" b="0" i="0" u="none" strike="noStrike" kern="1200" cap="none" spc="-70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텍스트 박스 수정 가능</a:t>
                      </a:r>
                      <a:endParaRPr kumimoji="0" lang="en-US" altLang="ko-KR" sz="800" b="0" i="0" u="none" strike="noStrike" kern="1200" cap="none" spc="-70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kern="1200" cap="none" spc="-70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800" b="0" i="0" u="none" strike="noStrike" kern="1200" cap="none" spc="-70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ㄴ</a:t>
                      </a:r>
                      <a:r>
                        <a:rPr kumimoji="0" lang="ko-KR" altLang="en-US" sz="800" b="0" i="0" u="none" strike="noStrike" kern="1200" cap="none" spc="-70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원하는 숫자 입력해서 원하는 속도로 맞춤 가능 </a:t>
                      </a:r>
                      <a:endParaRPr kumimoji="0" lang="en-US" altLang="ko-KR" sz="800" b="0" i="0" u="none" strike="noStrike" kern="1200" cap="none" spc="-7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29250" marB="2925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7020766"/>
                  </a:ext>
                </a:extLst>
              </a:tr>
              <a:tr h="1423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spc="-70" normalizeH="0" baseline="0" dirty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kumimoji="0" lang="ko-KR" altLang="en-US" sz="800" b="1" i="0" u="none" strike="noStrike" cap="none" spc="-70" normalizeH="0" baseline="0" dirty="0">
                        <a:ln>
                          <a:noFill/>
                        </a:ln>
                        <a:solidFill>
                          <a:srgbClr val="0D0D0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29250" marB="2925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kern="1200" cap="none" spc="-70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글자 수 컨트롤</a:t>
                      </a:r>
                      <a:endParaRPr kumimoji="0" lang="en-US" altLang="ko-KR" sz="800" b="1" i="0" u="none" strike="noStrike" kern="1200" cap="none" spc="-70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kern="1200" cap="none" spc="-70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- 1</a:t>
                      </a:r>
                      <a:r>
                        <a:rPr kumimoji="0" lang="ko-KR" altLang="en-US" sz="800" b="0" i="0" u="none" strike="noStrike" kern="1200" cap="none" spc="-70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회 당 한번에 보여지는 단어 수 컨트롤</a:t>
                      </a:r>
                      <a:endParaRPr kumimoji="0" lang="en-US" altLang="ko-KR" sz="800" b="0" i="0" u="none" strike="noStrike" kern="1200" cap="none" spc="-70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kern="1200" cap="none" spc="-70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 </a:t>
                      </a:r>
                      <a:r>
                        <a:rPr kumimoji="0" lang="ko-KR" altLang="en-US" sz="800" b="0" i="0" u="none" strike="noStrike" kern="1200" cap="none" spc="-70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텍스트 박스에 현재 표시되는 단어 수 표시</a:t>
                      </a:r>
                      <a:endParaRPr kumimoji="0" lang="en-US" altLang="ko-KR" sz="800" b="0" i="0" u="none" strike="noStrike" kern="1200" cap="none" spc="-70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kern="1200" cap="none" spc="-70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800" b="0" i="0" u="none" strike="noStrike" kern="1200" cap="none" spc="-70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ㄴ 원하는 단어 수 입력하여 인식할 수 있는 단어 수로 맞춤 가능</a:t>
                      </a:r>
                      <a:endParaRPr kumimoji="0" lang="en-US" altLang="ko-KR" sz="800" b="0" i="0" u="none" strike="noStrike" kern="1200" cap="none" spc="-70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29250" marB="2925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0007518"/>
                  </a:ext>
                </a:extLst>
              </a:tr>
              <a:tr h="1423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spc="-70" normalizeH="0" baseline="0" dirty="0" smtClean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kumimoji="0" lang="ko-KR" altLang="en-US" sz="800" b="1" i="0" u="none" strike="noStrike" cap="none" spc="-70" normalizeH="0" baseline="0" dirty="0">
                        <a:ln>
                          <a:noFill/>
                        </a:ln>
                        <a:solidFill>
                          <a:srgbClr val="0D0D0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29250" marB="2925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kern="1200" cap="none" spc="-70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글자 서식</a:t>
                      </a:r>
                      <a:endParaRPr kumimoji="0" lang="en-US" altLang="ko-KR" sz="800" b="1" i="0" u="none" strike="noStrike" kern="1200" cap="none" spc="-70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kern="1200" cap="none" spc="-70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 </a:t>
                      </a:r>
                      <a:r>
                        <a:rPr kumimoji="0" lang="ko-KR" altLang="en-US" sz="800" b="0" i="0" u="none" strike="noStrike" kern="1200" cap="none" spc="-70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보기 편한 글꼴 및 크기 등의 글자 서식 관련한 설정을 제공</a:t>
                      </a:r>
                      <a:endParaRPr kumimoji="0" lang="en-US" altLang="ko-KR" sz="800" b="0" i="0" u="none" strike="noStrike" kern="1200" cap="none" spc="-70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29250" marB="2925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2303045"/>
                  </a:ext>
                </a:extLst>
              </a:tr>
              <a:tr h="1423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1" i="0" u="none" strike="noStrike" cap="none" spc="-70" normalizeH="0" baseline="0" dirty="0">
                        <a:ln>
                          <a:noFill/>
                        </a:ln>
                        <a:solidFill>
                          <a:srgbClr val="0D0D0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29250" marB="2925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kern="1200" cap="none" spc="-70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29250" marB="2925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0761278"/>
                  </a:ext>
                </a:extLst>
              </a:tr>
              <a:tr h="1423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1" i="0" u="none" strike="noStrike" cap="none" spc="-70" normalizeH="0" baseline="0" dirty="0">
                        <a:ln>
                          <a:noFill/>
                        </a:ln>
                        <a:solidFill>
                          <a:srgbClr val="0D0D0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29250" marB="2925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kern="1200" cap="none" spc="-70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29250" marB="2925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56205"/>
                  </a:ext>
                </a:extLst>
              </a:tr>
              <a:tr h="1423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1" i="0" u="none" strike="noStrike" cap="none" spc="-70" normalizeH="0" baseline="0" dirty="0">
                        <a:ln>
                          <a:noFill/>
                        </a:ln>
                        <a:solidFill>
                          <a:srgbClr val="0D0D0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29250" marB="2925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kern="1200" cap="none" spc="-70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29250" marB="2925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1778115"/>
                  </a:ext>
                </a:extLst>
              </a:tr>
              <a:tr h="1423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1" i="0" u="none" strike="noStrike" cap="none" spc="-70" normalizeH="0" baseline="0" dirty="0">
                        <a:ln>
                          <a:noFill/>
                        </a:ln>
                        <a:solidFill>
                          <a:srgbClr val="0D0D0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29250" marB="2925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kern="1200" cap="none" spc="-70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29250" marB="2925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8176877"/>
                  </a:ext>
                </a:extLst>
              </a:tr>
              <a:tr h="1423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1" i="0" u="none" strike="noStrike" cap="none" spc="-70" normalizeH="0" baseline="0" dirty="0">
                        <a:ln>
                          <a:noFill/>
                        </a:ln>
                        <a:solidFill>
                          <a:srgbClr val="0D0D0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29250" marB="2925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kern="1200" cap="none" spc="-70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29250" marB="2925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5845995"/>
                  </a:ext>
                </a:extLst>
              </a:tr>
              <a:tr h="1423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1" i="0" u="none" strike="noStrike" cap="none" spc="-70" normalizeH="0" baseline="0" dirty="0">
                        <a:ln>
                          <a:noFill/>
                        </a:ln>
                        <a:solidFill>
                          <a:srgbClr val="0D0D0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29250" marB="2925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kern="1200" cap="none" spc="-70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29250" marB="2925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9812715"/>
                  </a:ext>
                </a:extLst>
              </a:tr>
              <a:tr h="1423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1" i="0" u="none" strike="noStrike" cap="none" spc="-70" normalizeH="0" baseline="0" dirty="0">
                        <a:ln>
                          <a:noFill/>
                        </a:ln>
                        <a:solidFill>
                          <a:srgbClr val="0D0D0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29250" marB="2925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kern="1200" cap="none" spc="-70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29250" marB="2925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664489"/>
                  </a:ext>
                </a:extLst>
              </a:tr>
              <a:tr h="1423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1" i="0" u="none" strike="noStrike" cap="none" spc="-70" normalizeH="0" baseline="0" dirty="0">
                        <a:ln>
                          <a:noFill/>
                        </a:ln>
                        <a:solidFill>
                          <a:srgbClr val="0D0D0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29250" marB="2925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kern="1200" cap="none" spc="-70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29250" marB="2925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6574224"/>
                  </a:ext>
                </a:extLst>
              </a:tr>
              <a:tr h="1423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1" i="0" u="none" strike="noStrike" cap="none" spc="-70" normalizeH="0" baseline="0" dirty="0">
                        <a:ln>
                          <a:noFill/>
                        </a:ln>
                        <a:solidFill>
                          <a:srgbClr val="0D0D0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29250" marB="2925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kern="1200" cap="none" spc="-70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29250" marB="2925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2568718"/>
                  </a:ext>
                </a:extLst>
              </a:tr>
              <a:tr h="1423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1" i="0" u="none" strike="noStrike" cap="none" spc="-70" normalizeH="0" baseline="0" dirty="0">
                        <a:ln>
                          <a:noFill/>
                        </a:ln>
                        <a:solidFill>
                          <a:srgbClr val="0D0D0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29250" marB="2925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kern="1200" cap="none" spc="-70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29250" marB="2925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319947"/>
                  </a:ext>
                </a:extLst>
              </a:tr>
              <a:tr h="1423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1" i="0" u="none" strike="noStrike" cap="none" spc="-70" normalizeH="0" baseline="0" dirty="0">
                        <a:ln>
                          <a:noFill/>
                        </a:ln>
                        <a:solidFill>
                          <a:srgbClr val="0D0D0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29250" marB="2925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kern="1200" cap="none" spc="-70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29250" marB="2925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9737624"/>
                  </a:ext>
                </a:extLst>
              </a:tr>
              <a:tr h="1423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1" i="0" u="none" strike="noStrike" cap="none" spc="-70" normalizeH="0" baseline="0" dirty="0">
                        <a:ln>
                          <a:noFill/>
                        </a:ln>
                        <a:solidFill>
                          <a:srgbClr val="0D0D0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29250" marB="2925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kern="1200" cap="none" spc="-70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29250" marB="2925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713614"/>
                  </a:ext>
                </a:extLst>
              </a:tr>
            </a:tbl>
          </a:graphicData>
        </a:graphic>
      </p:graphicFrame>
      <p:sp>
        <p:nvSpPr>
          <p:cNvPr id="90" name="직사각형 89"/>
          <p:cNvSpPr/>
          <p:nvPr/>
        </p:nvSpPr>
        <p:spPr>
          <a:xfrm>
            <a:off x="8213271" y="6607477"/>
            <a:ext cx="1692729" cy="250523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6/16 </a:t>
            </a:r>
            <a:r>
              <a:rPr lang="ko-KR" altLang="en-US" sz="900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1017588" y="1693158"/>
            <a:ext cx="5354911" cy="293372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51" tIns="50775" rIns="101551" bIns="50775" rtlCol="0" anchor="ctr"/>
          <a:lstStyle/>
          <a:p>
            <a:pPr algn="ctr"/>
            <a:endParaRPr lang="ko-KR" altLang="en-US" sz="24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1974" y="1856068"/>
            <a:ext cx="176459" cy="176459"/>
          </a:xfrm>
          <a:prstGeom prst="rect">
            <a:avLst/>
          </a:prstGeom>
        </p:spPr>
      </p:pic>
      <p:sp>
        <p:nvSpPr>
          <p:cNvPr id="12" name="세로로 말린 두루마리 모양 11"/>
          <p:cNvSpPr/>
          <p:nvPr/>
        </p:nvSpPr>
        <p:spPr>
          <a:xfrm>
            <a:off x="5833726" y="1859170"/>
            <a:ext cx="174002" cy="173356"/>
          </a:xfrm>
          <a:prstGeom prst="verticalScroll">
            <a:avLst>
              <a:gd name="adj" fmla="val 19188"/>
            </a:avLst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2026301" y="2442732"/>
            <a:ext cx="1608440" cy="148234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51" tIns="50775" rIns="101551" bIns="50775" rtlCol="0" anchor="ctr"/>
          <a:lstStyle/>
          <a:p>
            <a:pPr algn="ctr"/>
            <a:endParaRPr lang="ko-KR" altLang="en-US" sz="24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773223" y="2442732"/>
            <a:ext cx="1608440" cy="148234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51" tIns="50775" rIns="101551" bIns="50775" rtlCol="0" anchor="ctr"/>
          <a:lstStyle/>
          <a:p>
            <a:pPr algn="ctr"/>
            <a:endParaRPr lang="ko-KR" altLang="en-US" sz="24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2133600" y="2636706"/>
            <a:ext cx="1394461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2133600" y="2759473"/>
            <a:ext cx="1394461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2133600" y="2882240"/>
            <a:ext cx="1394461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2133600" y="3005007"/>
            <a:ext cx="1394461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2133600" y="3127774"/>
            <a:ext cx="1394461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2133600" y="3250541"/>
            <a:ext cx="1394461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2133600" y="3373308"/>
            <a:ext cx="1394461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2133600" y="3496075"/>
            <a:ext cx="1394461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2133600" y="3618842"/>
            <a:ext cx="1394461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2133600" y="3741606"/>
            <a:ext cx="1394461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850663" y="2636706"/>
            <a:ext cx="1531000" cy="1104900"/>
          </a:xfrm>
          <a:prstGeom prst="rect">
            <a:avLst/>
          </a:prstGeom>
          <a:solidFill>
            <a:schemeClr val="tx1">
              <a:alpha val="0"/>
            </a:schemeClr>
          </a:solidFill>
        </p:spPr>
        <p:txBody>
          <a:bodyPr wrap="square" spcCol="0" rtlCol="0">
            <a:noAutofit/>
          </a:bodyPr>
          <a:lstStyle/>
          <a:p>
            <a:r>
              <a:rPr lang="ko-KR" altLang="en-US" sz="600" dirty="0"/>
              <a:t>독서는 직접 경험이나 다른 </a:t>
            </a:r>
            <a:r>
              <a:rPr lang="ko-KR" altLang="en-US" sz="600" dirty="0" smtClean="0"/>
              <a:t>매체를 </a:t>
            </a:r>
            <a:r>
              <a:rPr lang="ko-KR" altLang="en-US" sz="600" dirty="0"/>
              <a:t>통해서만 정보를 습득함으로써 </a:t>
            </a:r>
            <a:r>
              <a:rPr lang="ko-KR" altLang="en-US" sz="600" u="sng" dirty="0"/>
              <a:t>자신의 </a:t>
            </a:r>
            <a:r>
              <a:rPr lang="ko-KR" altLang="en-US" sz="600" u="sng" dirty="0" smtClean="0">
                <a:solidFill>
                  <a:schemeClr val="tx1">
                    <a:alpha val="92000"/>
                  </a:schemeClr>
                </a:solidFill>
              </a:rPr>
              <a:t>주관적인</a:t>
            </a:r>
            <a:r>
              <a:rPr lang="ko-KR" altLang="en-US" sz="600" u="sng" dirty="0" smtClean="0"/>
              <a:t> 생각에 갇히는 것을 피하게 해 줄 수 있습니다</a:t>
            </a:r>
            <a:r>
              <a:rPr lang="en-US" altLang="ko-KR" sz="600" u="sng" dirty="0" smtClean="0"/>
              <a:t>. </a:t>
            </a:r>
            <a:r>
              <a:rPr lang="ko-KR" altLang="en-US" sz="600" dirty="0"/>
              <a:t>그뿐만 아니라 독서는 전문적인 지식 외에도 폭넓은 교양을 제공하여 자신의 정신세계를 가꾸고 인격의 성장을 도모할 수 있게 합니다</a:t>
            </a:r>
            <a:r>
              <a:rPr lang="en-US" altLang="ko-KR" sz="600" dirty="0"/>
              <a:t>.</a:t>
            </a:r>
            <a:endParaRPr lang="ko-KR" altLang="en-US" sz="600" dirty="0"/>
          </a:p>
        </p:txBody>
      </p:sp>
      <p:sp>
        <p:nvSpPr>
          <p:cNvPr id="16" name="TextBox 15"/>
          <p:cNvSpPr txBox="1"/>
          <p:nvPr/>
        </p:nvSpPr>
        <p:spPr>
          <a:xfrm>
            <a:off x="2584299" y="3106813"/>
            <a:ext cx="49244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 smtClean="0"/>
              <a:t>주관적인</a:t>
            </a:r>
            <a:endParaRPr lang="ko-KR" altLang="en-US" sz="600" dirty="0"/>
          </a:p>
        </p:txBody>
      </p:sp>
      <p:sp>
        <p:nvSpPr>
          <p:cNvPr id="39" name="TextBox 38"/>
          <p:cNvSpPr txBox="1"/>
          <p:nvPr/>
        </p:nvSpPr>
        <p:spPr>
          <a:xfrm>
            <a:off x="1341580" y="2097911"/>
            <a:ext cx="78739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독서의 이유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2677678" y="4007229"/>
            <a:ext cx="370898" cy="169277"/>
            <a:chOff x="4540203" y="3572870"/>
            <a:chExt cx="990097" cy="305311"/>
          </a:xfrm>
        </p:grpSpPr>
        <p:sp>
          <p:nvSpPr>
            <p:cNvPr id="41" name="모서리가 둥근 직사각형 40"/>
            <p:cNvSpPr/>
            <p:nvPr/>
          </p:nvSpPr>
          <p:spPr>
            <a:xfrm>
              <a:off x="4611755" y="3609767"/>
              <a:ext cx="825289" cy="22343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4540203" y="3572870"/>
              <a:ext cx="990097" cy="305311"/>
            </a:xfrm>
            <a:prstGeom prst="rect">
              <a:avLst/>
            </a:prstGeom>
          </p:spPr>
          <p:txBody>
            <a:bodyPr wrap="square" anchor="b">
              <a:spAutoFit/>
            </a:bodyPr>
            <a:lstStyle>
              <a:defPPr>
                <a:defRPr lang="ko-KR"/>
              </a:defPPr>
              <a:lvl1pPr marL="0" algn="l" defTabSz="1072291" rtl="0" eaLnBrk="1" latinLnBrk="1" hangingPunct="1">
                <a:defRPr sz="211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36145" algn="l" defTabSz="1072291" rtl="0" eaLnBrk="1" latinLnBrk="1" hangingPunct="1">
                <a:defRPr sz="211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72291" algn="l" defTabSz="1072291" rtl="0" eaLnBrk="1" latinLnBrk="1" hangingPunct="1">
                <a:defRPr sz="211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8437" algn="l" defTabSz="1072291" rtl="0" eaLnBrk="1" latinLnBrk="1" hangingPunct="1">
                <a:defRPr sz="211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144581" algn="l" defTabSz="1072291" rtl="0" eaLnBrk="1" latinLnBrk="1" hangingPunct="1">
                <a:defRPr sz="211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80731" algn="l" defTabSz="1072291" rtl="0" eaLnBrk="1" latinLnBrk="1" hangingPunct="1">
                <a:defRPr sz="211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216875" algn="l" defTabSz="1072291" rtl="0" eaLnBrk="1" latinLnBrk="1" hangingPunct="1">
                <a:defRPr sz="211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753022" algn="l" defTabSz="1072291" rtl="0" eaLnBrk="1" latinLnBrk="1" hangingPunct="1">
                <a:defRPr sz="211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289168" algn="l" defTabSz="1072291" rtl="0" eaLnBrk="1" latinLnBrk="1" hangingPunct="1">
                <a:defRPr sz="211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spcBef>
                  <a:spcPts val="100"/>
                </a:spcBef>
              </a:pPr>
              <a:r>
                <a:rPr lang="ko-KR" altLang="en-US" sz="500" spc="-70" dirty="0" smtClean="0">
                  <a:ln w="3175">
                    <a:solidFill>
                      <a:schemeClr val="bg1">
                        <a:lumMod val="75000"/>
                        <a:alpha val="25000"/>
                      </a:schemeClr>
                    </a:solidFill>
                  </a:ln>
                  <a:solidFill>
                    <a:prstClr val="black"/>
                  </a:solidFill>
                  <a:latin typeface="신세계 민부리 Medium(TTF)" panose="02000600000000020003" pitchFamily="2" charset="-127"/>
                  <a:ea typeface="신세계 민부리 Medium(TTF)" panose="02000600000000020003" pitchFamily="2" charset="-127"/>
                </a:rPr>
                <a:t>느리게</a:t>
              </a:r>
              <a:endParaRPr lang="en-US" altLang="ko-KR" sz="500" spc="-70" dirty="0">
                <a:ln w="3175">
                  <a:solidFill>
                    <a:schemeClr val="bg1">
                      <a:lumMod val="75000"/>
                      <a:alpha val="25000"/>
                    </a:schemeClr>
                  </a:solidFill>
                </a:ln>
                <a:solidFill>
                  <a:prstClr val="black"/>
                </a:solidFill>
                <a:latin typeface="신세계 민부리 Medium(TTF)" panose="02000600000000020003" pitchFamily="2" charset="-127"/>
                <a:ea typeface="신세계 민부리 Medium(TTF)" panose="02000600000000020003" pitchFamily="2" charset="-127"/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3048574" y="4007229"/>
            <a:ext cx="321129" cy="169277"/>
            <a:chOff x="4611755" y="3572870"/>
            <a:chExt cx="857241" cy="305311"/>
          </a:xfrm>
        </p:grpSpPr>
        <p:sp>
          <p:nvSpPr>
            <p:cNvPr id="44" name="모서리가 둥근 직사각형 43"/>
            <p:cNvSpPr/>
            <p:nvPr/>
          </p:nvSpPr>
          <p:spPr>
            <a:xfrm>
              <a:off x="4611755" y="3609767"/>
              <a:ext cx="825289" cy="22343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4611755" y="3572870"/>
              <a:ext cx="857241" cy="305311"/>
            </a:xfrm>
            <a:prstGeom prst="rect">
              <a:avLst/>
            </a:prstGeom>
          </p:spPr>
          <p:txBody>
            <a:bodyPr wrap="square" anchor="b">
              <a:spAutoFit/>
            </a:bodyPr>
            <a:lstStyle>
              <a:defPPr>
                <a:defRPr lang="ko-KR"/>
              </a:defPPr>
              <a:lvl1pPr marL="0" algn="l" defTabSz="1072291" rtl="0" eaLnBrk="1" latinLnBrk="1" hangingPunct="1">
                <a:defRPr sz="211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36145" algn="l" defTabSz="1072291" rtl="0" eaLnBrk="1" latinLnBrk="1" hangingPunct="1">
                <a:defRPr sz="211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72291" algn="l" defTabSz="1072291" rtl="0" eaLnBrk="1" latinLnBrk="1" hangingPunct="1">
                <a:defRPr sz="211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8437" algn="l" defTabSz="1072291" rtl="0" eaLnBrk="1" latinLnBrk="1" hangingPunct="1">
                <a:defRPr sz="211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144581" algn="l" defTabSz="1072291" rtl="0" eaLnBrk="1" latinLnBrk="1" hangingPunct="1">
                <a:defRPr sz="211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80731" algn="l" defTabSz="1072291" rtl="0" eaLnBrk="1" latinLnBrk="1" hangingPunct="1">
                <a:defRPr sz="211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216875" algn="l" defTabSz="1072291" rtl="0" eaLnBrk="1" latinLnBrk="1" hangingPunct="1">
                <a:defRPr sz="211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753022" algn="l" defTabSz="1072291" rtl="0" eaLnBrk="1" latinLnBrk="1" hangingPunct="1">
                <a:defRPr sz="211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289168" algn="l" defTabSz="1072291" rtl="0" eaLnBrk="1" latinLnBrk="1" hangingPunct="1">
                <a:defRPr sz="211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spcBef>
                  <a:spcPts val="100"/>
                </a:spcBef>
              </a:pPr>
              <a:r>
                <a:rPr lang="ko-KR" altLang="en-US" sz="500" spc="-70" dirty="0" smtClean="0">
                  <a:ln w="3175">
                    <a:solidFill>
                      <a:schemeClr val="bg1">
                        <a:lumMod val="75000"/>
                        <a:alpha val="25000"/>
                      </a:schemeClr>
                    </a:solidFill>
                  </a:ln>
                  <a:solidFill>
                    <a:prstClr val="black"/>
                  </a:solidFill>
                  <a:latin typeface="신세계 민부리 Medium(TTF)" panose="02000600000000020003" pitchFamily="2" charset="-127"/>
                  <a:ea typeface="신세계 민부리 Medium(TTF)" panose="02000600000000020003" pitchFamily="2" charset="-127"/>
                </a:rPr>
                <a:t>멈춤</a:t>
              </a:r>
              <a:endParaRPr lang="en-US" altLang="ko-KR" sz="500" spc="-70" dirty="0">
                <a:ln w="3175">
                  <a:solidFill>
                    <a:schemeClr val="bg1">
                      <a:lumMod val="75000"/>
                      <a:alpha val="25000"/>
                    </a:schemeClr>
                  </a:solidFill>
                </a:ln>
                <a:solidFill>
                  <a:prstClr val="black"/>
                </a:solidFill>
                <a:latin typeface="신세계 민부리 Medium(TTF)" panose="02000600000000020003" pitchFamily="2" charset="-127"/>
                <a:ea typeface="신세계 민부리 Medium(TTF)" panose="02000600000000020003" pitchFamily="2" charset="-127"/>
              </a:endParaRPr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3369703" y="4007229"/>
            <a:ext cx="358926" cy="169277"/>
            <a:chOff x="4540198" y="3572871"/>
            <a:chExt cx="958138" cy="305311"/>
          </a:xfrm>
        </p:grpSpPr>
        <p:sp>
          <p:nvSpPr>
            <p:cNvPr id="47" name="모서리가 둥근 직사각형 46"/>
            <p:cNvSpPr/>
            <p:nvPr/>
          </p:nvSpPr>
          <p:spPr>
            <a:xfrm>
              <a:off x="4611748" y="3609767"/>
              <a:ext cx="825289" cy="22343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4540198" y="3572871"/>
              <a:ext cx="958138" cy="305311"/>
            </a:xfrm>
            <a:prstGeom prst="rect">
              <a:avLst/>
            </a:prstGeom>
          </p:spPr>
          <p:txBody>
            <a:bodyPr wrap="square" anchor="b">
              <a:spAutoFit/>
            </a:bodyPr>
            <a:lstStyle>
              <a:defPPr>
                <a:defRPr lang="ko-KR"/>
              </a:defPPr>
              <a:lvl1pPr marL="0" algn="l" defTabSz="1072291" rtl="0" eaLnBrk="1" latinLnBrk="1" hangingPunct="1">
                <a:defRPr sz="211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36145" algn="l" defTabSz="1072291" rtl="0" eaLnBrk="1" latinLnBrk="1" hangingPunct="1">
                <a:defRPr sz="211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72291" algn="l" defTabSz="1072291" rtl="0" eaLnBrk="1" latinLnBrk="1" hangingPunct="1">
                <a:defRPr sz="211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8437" algn="l" defTabSz="1072291" rtl="0" eaLnBrk="1" latinLnBrk="1" hangingPunct="1">
                <a:defRPr sz="211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144581" algn="l" defTabSz="1072291" rtl="0" eaLnBrk="1" latinLnBrk="1" hangingPunct="1">
                <a:defRPr sz="211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80731" algn="l" defTabSz="1072291" rtl="0" eaLnBrk="1" latinLnBrk="1" hangingPunct="1">
                <a:defRPr sz="211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216875" algn="l" defTabSz="1072291" rtl="0" eaLnBrk="1" latinLnBrk="1" hangingPunct="1">
                <a:defRPr sz="211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753022" algn="l" defTabSz="1072291" rtl="0" eaLnBrk="1" latinLnBrk="1" hangingPunct="1">
                <a:defRPr sz="211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289168" algn="l" defTabSz="1072291" rtl="0" eaLnBrk="1" latinLnBrk="1" hangingPunct="1">
                <a:defRPr sz="211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spcBef>
                  <a:spcPts val="100"/>
                </a:spcBef>
              </a:pPr>
              <a:r>
                <a:rPr lang="ko-KR" altLang="en-US" sz="500" spc="-70" dirty="0" smtClean="0">
                  <a:ln w="3175">
                    <a:solidFill>
                      <a:schemeClr val="bg1">
                        <a:lumMod val="75000"/>
                        <a:alpha val="25000"/>
                      </a:schemeClr>
                    </a:solidFill>
                  </a:ln>
                  <a:solidFill>
                    <a:prstClr val="black"/>
                  </a:solidFill>
                  <a:latin typeface="신세계 민부리 Medium(TTF)" panose="02000600000000020003" pitchFamily="2" charset="-127"/>
                  <a:ea typeface="신세계 민부리 Medium(TTF)" panose="02000600000000020003" pitchFamily="2" charset="-127"/>
                </a:rPr>
                <a:t>빠르게</a:t>
              </a:r>
              <a:endParaRPr lang="en-US" altLang="ko-KR" sz="500" spc="-70" dirty="0">
                <a:ln w="3175">
                  <a:solidFill>
                    <a:schemeClr val="bg1">
                      <a:lumMod val="75000"/>
                      <a:alpha val="25000"/>
                    </a:schemeClr>
                  </a:solidFill>
                </a:ln>
                <a:solidFill>
                  <a:prstClr val="black"/>
                </a:solidFill>
                <a:latin typeface="신세계 민부리 Medium(TTF)" panose="02000600000000020003" pitchFamily="2" charset="-127"/>
                <a:ea typeface="신세계 민부리 Medium(TTF)" panose="02000600000000020003" pitchFamily="2" charset="-127"/>
              </a:endParaRPr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2677678" y="4221824"/>
            <a:ext cx="370898" cy="169277"/>
            <a:chOff x="4540203" y="3572870"/>
            <a:chExt cx="990097" cy="305311"/>
          </a:xfrm>
        </p:grpSpPr>
        <p:sp>
          <p:nvSpPr>
            <p:cNvPr id="52" name="모서리가 둥근 직사각형 51"/>
            <p:cNvSpPr/>
            <p:nvPr/>
          </p:nvSpPr>
          <p:spPr>
            <a:xfrm>
              <a:off x="4611755" y="3609767"/>
              <a:ext cx="825289" cy="22343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4540203" y="3572870"/>
              <a:ext cx="990097" cy="305311"/>
            </a:xfrm>
            <a:prstGeom prst="rect">
              <a:avLst/>
            </a:prstGeom>
          </p:spPr>
          <p:txBody>
            <a:bodyPr wrap="square" anchor="b">
              <a:spAutoFit/>
            </a:bodyPr>
            <a:lstStyle>
              <a:defPPr>
                <a:defRPr lang="ko-KR"/>
              </a:defPPr>
              <a:lvl1pPr marL="0" algn="l" defTabSz="1072291" rtl="0" eaLnBrk="1" latinLnBrk="1" hangingPunct="1">
                <a:defRPr sz="211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36145" algn="l" defTabSz="1072291" rtl="0" eaLnBrk="1" latinLnBrk="1" hangingPunct="1">
                <a:defRPr sz="211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72291" algn="l" defTabSz="1072291" rtl="0" eaLnBrk="1" latinLnBrk="1" hangingPunct="1">
                <a:defRPr sz="211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8437" algn="l" defTabSz="1072291" rtl="0" eaLnBrk="1" latinLnBrk="1" hangingPunct="1">
                <a:defRPr sz="211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144581" algn="l" defTabSz="1072291" rtl="0" eaLnBrk="1" latinLnBrk="1" hangingPunct="1">
                <a:defRPr sz="211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80731" algn="l" defTabSz="1072291" rtl="0" eaLnBrk="1" latinLnBrk="1" hangingPunct="1">
                <a:defRPr sz="211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216875" algn="l" defTabSz="1072291" rtl="0" eaLnBrk="1" latinLnBrk="1" hangingPunct="1">
                <a:defRPr sz="211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753022" algn="l" defTabSz="1072291" rtl="0" eaLnBrk="1" latinLnBrk="1" hangingPunct="1">
                <a:defRPr sz="211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289168" algn="l" defTabSz="1072291" rtl="0" eaLnBrk="1" latinLnBrk="1" hangingPunct="1">
                <a:defRPr sz="211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spcBef>
                  <a:spcPts val="100"/>
                </a:spcBef>
              </a:pPr>
              <a:r>
                <a:rPr lang="ko-KR" altLang="en-US" sz="500" spc="-70" dirty="0" smtClean="0">
                  <a:ln w="3175">
                    <a:solidFill>
                      <a:schemeClr val="bg1">
                        <a:lumMod val="75000"/>
                        <a:alpha val="25000"/>
                      </a:schemeClr>
                    </a:solidFill>
                  </a:ln>
                  <a:solidFill>
                    <a:prstClr val="black"/>
                  </a:solidFill>
                  <a:latin typeface="신세계 민부리 Medium(TTF)" panose="02000600000000020003" pitchFamily="2" charset="-127"/>
                  <a:ea typeface="신세계 민부리 Medium(TTF)" panose="02000600000000020003" pitchFamily="2" charset="-127"/>
                </a:rPr>
                <a:t>한 글자</a:t>
              </a:r>
              <a:endParaRPr lang="en-US" altLang="ko-KR" sz="500" spc="-70" dirty="0">
                <a:ln w="3175">
                  <a:solidFill>
                    <a:schemeClr val="bg1">
                      <a:lumMod val="75000"/>
                      <a:alpha val="25000"/>
                    </a:schemeClr>
                  </a:solidFill>
                </a:ln>
                <a:solidFill>
                  <a:prstClr val="black"/>
                </a:solidFill>
                <a:latin typeface="신세계 민부리 Medium(TTF)" panose="02000600000000020003" pitchFamily="2" charset="-127"/>
                <a:ea typeface="신세계 민부리 Medium(TTF)" panose="02000600000000020003" pitchFamily="2" charset="-127"/>
              </a:endParaRPr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3020537" y="4221824"/>
            <a:ext cx="372128" cy="169277"/>
            <a:chOff x="4536914" y="3572870"/>
            <a:chExt cx="993381" cy="305311"/>
          </a:xfrm>
        </p:grpSpPr>
        <p:sp>
          <p:nvSpPr>
            <p:cNvPr id="55" name="모서리가 둥근 직사각형 54"/>
            <p:cNvSpPr/>
            <p:nvPr/>
          </p:nvSpPr>
          <p:spPr>
            <a:xfrm>
              <a:off x="4611755" y="3609767"/>
              <a:ext cx="825289" cy="22343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4536914" y="3572870"/>
              <a:ext cx="993381" cy="305311"/>
            </a:xfrm>
            <a:prstGeom prst="rect">
              <a:avLst/>
            </a:prstGeom>
          </p:spPr>
          <p:txBody>
            <a:bodyPr wrap="square" anchor="b">
              <a:spAutoFit/>
            </a:bodyPr>
            <a:lstStyle>
              <a:defPPr>
                <a:defRPr lang="ko-KR"/>
              </a:defPPr>
              <a:lvl1pPr marL="0" algn="l" defTabSz="1072291" rtl="0" eaLnBrk="1" latinLnBrk="1" hangingPunct="1">
                <a:defRPr sz="211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36145" algn="l" defTabSz="1072291" rtl="0" eaLnBrk="1" latinLnBrk="1" hangingPunct="1">
                <a:defRPr sz="211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72291" algn="l" defTabSz="1072291" rtl="0" eaLnBrk="1" latinLnBrk="1" hangingPunct="1">
                <a:defRPr sz="211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8437" algn="l" defTabSz="1072291" rtl="0" eaLnBrk="1" latinLnBrk="1" hangingPunct="1">
                <a:defRPr sz="211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144581" algn="l" defTabSz="1072291" rtl="0" eaLnBrk="1" latinLnBrk="1" hangingPunct="1">
                <a:defRPr sz="211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80731" algn="l" defTabSz="1072291" rtl="0" eaLnBrk="1" latinLnBrk="1" hangingPunct="1">
                <a:defRPr sz="211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216875" algn="l" defTabSz="1072291" rtl="0" eaLnBrk="1" latinLnBrk="1" hangingPunct="1">
                <a:defRPr sz="211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753022" algn="l" defTabSz="1072291" rtl="0" eaLnBrk="1" latinLnBrk="1" hangingPunct="1">
                <a:defRPr sz="211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289168" algn="l" defTabSz="1072291" rtl="0" eaLnBrk="1" latinLnBrk="1" hangingPunct="1">
                <a:defRPr sz="211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spcBef>
                  <a:spcPts val="100"/>
                </a:spcBef>
              </a:pPr>
              <a:r>
                <a:rPr lang="ko-KR" altLang="en-US" sz="500" spc="-70" dirty="0" smtClean="0">
                  <a:ln w="3175">
                    <a:solidFill>
                      <a:schemeClr val="bg1">
                        <a:lumMod val="75000"/>
                        <a:alpha val="25000"/>
                      </a:schemeClr>
                    </a:solidFill>
                  </a:ln>
                  <a:solidFill>
                    <a:prstClr val="black"/>
                  </a:solidFill>
                  <a:latin typeface="신세계 민부리 Medium(TTF)" panose="02000600000000020003" pitchFamily="2" charset="-127"/>
                  <a:ea typeface="신세계 민부리 Medium(TTF)" panose="02000600000000020003" pitchFamily="2" charset="-127"/>
                </a:rPr>
                <a:t>두 글자</a:t>
              </a:r>
              <a:endParaRPr lang="en-US" altLang="ko-KR" sz="500" spc="-70" dirty="0">
                <a:ln w="3175">
                  <a:solidFill>
                    <a:schemeClr val="bg1">
                      <a:lumMod val="75000"/>
                      <a:alpha val="25000"/>
                    </a:schemeClr>
                  </a:solidFill>
                </a:ln>
                <a:solidFill>
                  <a:prstClr val="black"/>
                </a:solidFill>
                <a:latin typeface="신세계 민부리 Medium(TTF)" panose="02000600000000020003" pitchFamily="2" charset="-127"/>
                <a:ea typeface="신세계 민부리 Medium(TTF)" panose="02000600000000020003" pitchFamily="2" charset="-127"/>
              </a:endParaRPr>
            </a:p>
          </p:txBody>
        </p:sp>
      </p:grpSp>
      <p:grpSp>
        <p:nvGrpSpPr>
          <p:cNvPr id="57" name="그룹 56"/>
          <p:cNvGrpSpPr/>
          <p:nvPr/>
        </p:nvGrpSpPr>
        <p:grpSpPr>
          <a:xfrm>
            <a:off x="3369703" y="4221824"/>
            <a:ext cx="358926" cy="169277"/>
            <a:chOff x="4540198" y="3572871"/>
            <a:chExt cx="958138" cy="305311"/>
          </a:xfrm>
        </p:grpSpPr>
        <p:sp>
          <p:nvSpPr>
            <p:cNvPr id="58" name="모서리가 둥근 직사각형 57"/>
            <p:cNvSpPr/>
            <p:nvPr/>
          </p:nvSpPr>
          <p:spPr>
            <a:xfrm>
              <a:off x="4611748" y="3609767"/>
              <a:ext cx="825289" cy="22343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4540198" y="3572871"/>
              <a:ext cx="958138" cy="305311"/>
            </a:xfrm>
            <a:prstGeom prst="rect">
              <a:avLst/>
            </a:prstGeom>
          </p:spPr>
          <p:txBody>
            <a:bodyPr wrap="square" anchor="b">
              <a:spAutoFit/>
            </a:bodyPr>
            <a:lstStyle>
              <a:defPPr>
                <a:defRPr lang="ko-KR"/>
              </a:defPPr>
              <a:lvl1pPr marL="0" algn="l" defTabSz="1072291" rtl="0" eaLnBrk="1" latinLnBrk="1" hangingPunct="1">
                <a:defRPr sz="211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36145" algn="l" defTabSz="1072291" rtl="0" eaLnBrk="1" latinLnBrk="1" hangingPunct="1">
                <a:defRPr sz="211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72291" algn="l" defTabSz="1072291" rtl="0" eaLnBrk="1" latinLnBrk="1" hangingPunct="1">
                <a:defRPr sz="211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8437" algn="l" defTabSz="1072291" rtl="0" eaLnBrk="1" latinLnBrk="1" hangingPunct="1">
                <a:defRPr sz="211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144581" algn="l" defTabSz="1072291" rtl="0" eaLnBrk="1" latinLnBrk="1" hangingPunct="1">
                <a:defRPr sz="211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80731" algn="l" defTabSz="1072291" rtl="0" eaLnBrk="1" latinLnBrk="1" hangingPunct="1">
                <a:defRPr sz="211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216875" algn="l" defTabSz="1072291" rtl="0" eaLnBrk="1" latinLnBrk="1" hangingPunct="1">
                <a:defRPr sz="211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753022" algn="l" defTabSz="1072291" rtl="0" eaLnBrk="1" latinLnBrk="1" hangingPunct="1">
                <a:defRPr sz="211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289168" algn="l" defTabSz="1072291" rtl="0" eaLnBrk="1" latinLnBrk="1" hangingPunct="1">
                <a:defRPr sz="211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spcBef>
                  <a:spcPts val="100"/>
                </a:spcBef>
              </a:pPr>
              <a:r>
                <a:rPr lang="ko-KR" altLang="en-US" sz="500" spc="-70" dirty="0" smtClean="0">
                  <a:ln w="3175">
                    <a:solidFill>
                      <a:schemeClr val="bg1">
                        <a:lumMod val="75000"/>
                        <a:alpha val="25000"/>
                      </a:schemeClr>
                    </a:solidFill>
                  </a:ln>
                  <a:solidFill>
                    <a:prstClr val="black"/>
                  </a:solidFill>
                  <a:latin typeface="신세계 민부리 Medium(TTF)" panose="02000600000000020003" pitchFamily="2" charset="-127"/>
                  <a:ea typeface="신세계 민부리 Medium(TTF)" panose="02000600000000020003" pitchFamily="2" charset="-127"/>
                </a:rPr>
                <a:t>세 글자</a:t>
              </a:r>
              <a:endParaRPr lang="en-US" altLang="ko-KR" sz="500" spc="-70" dirty="0">
                <a:ln w="3175">
                  <a:solidFill>
                    <a:schemeClr val="bg1">
                      <a:lumMod val="75000"/>
                      <a:alpha val="25000"/>
                    </a:schemeClr>
                  </a:solidFill>
                </a:ln>
                <a:solidFill>
                  <a:prstClr val="black"/>
                </a:solidFill>
                <a:latin typeface="신세계 민부리 Medium(TTF)" panose="02000600000000020003" pitchFamily="2" charset="-127"/>
                <a:ea typeface="신세계 민부리 Medium(TTF)" panose="02000600000000020003" pitchFamily="2" charset="-127"/>
              </a:endParaRPr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2219815" y="4015356"/>
            <a:ext cx="455574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글자 속도</a:t>
            </a:r>
            <a:endParaRPr lang="ko-KR" altLang="en-US" sz="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257728" y="4232800"/>
            <a:ext cx="37702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글자수</a:t>
            </a:r>
            <a:endParaRPr lang="ko-KR" altLang="en-US" sz="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3758321" y="4245301"/>
            <a:ext cx="542113" cy="120861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51" tIns="50775" rIns="101551" bIns="50775" rtlCol="0" anchor="ctr"/>
          <a:lstStyle/>
          <a:p>
            <a:pPr algn="ctr"/>
            <a:r>
              <a:rPr lang="ko-KR" altLang="en-US" sz="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회당 </a:t>
            </a:r>
            <a:r>
              <a:rPr lang="ko-KR" altLang="en-US" sz="5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단어수</a:t>
            </a:r>
            <a:endParaRPr lang="ko-KR" altLang="en-US" sz="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3758321" y="4029195"/>
            <a:ext cx="542113" cy="120861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51" tIns="50775" rIns="101551" bIns="50775" rtlCol="0" anchor="ctr"/>
          <a:lstStyle/>
          <a:p>
            <a:pPr algn="ctr"/>
            <a:r>
              <a:rPr lang="ko-KR" altLang="en-US" sz="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분당 </a:t>
            </a:r>
            <a:r>
              <a:rPr lang="ko-KR" altLang="en-US" sz="5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단어수</a:t>
            </a:r>
            <a:endParaRPr lang="ko-KR" altLang="en-US" sz="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469004" y="4015356"/>
            <a:ext cx="455574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글자 서식</a:t>
            </a:r>
            <a:endParaRPr lang="ko-KR" altLang="en-US" sz="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7315" y="4049285"/>
            <a:ext cx="98053" cy="101418"/>
          </a:xfrm>
          <a:prstGeom prst="rect">
            <a:avLst/>
          </a:prstGeom>
        </p:spPr>
      </p:pic>
      <p:sp>
        <p:nvSpPr>
          <p:cNvPr id="71" name="타원 70"/>
          <p:cNvSpPr/>
          <p:nvPr/>
        </p:nvSpPr>
        <p:spPr bwMode="auto">
          <a:xfrm>
            <a:off x="2169088" y="4030415"/>
            <a:ext cx="130852" cy="130851"/>
          </a:xfrm>
          <a:prstGeom prst="ellipse">
            <a:avLst/>
          </a:prstGeom>
          <a:solidFill>
            <a:srgbClr val="FF0000"/>
          </a:solidFill>
          <a:ln w="3175" algn="ctr">
            <a:noFill/>
            <a:round/>
            <a:headEnd/>
            <a:tailEnd/>
          </a:ln>
        </p:spPr>
        <p:txBody>
          <a:bodyPr lIns="97500" tIns="50700" rIns="97500" bIns="50700" rtlCol="0" anchor="ctr">
            <a:noAutofit/>
          </a:bodyPr>
          <a:lstStyle/>
          <a:p>
            <a:pPr algn="ctr"/>
            <a:r>
              <a:rPr lang="en-US" altLang="ko-KR" sz="7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72" name="타원 71"/>
          <p:cNvSpPr/>
          <p:nvPr/>
        </p:nvSpPr>
        <p:spPr bwMode="auto">
          <a:xfrm>
            <a:off x="2169088" y="4251899"/>
            <a:ext cx="130852" cy="130851"/>
          </a:xfrm>
          <a:prstGeom prst="ellipse">
            <a:avLst/>
          </a:prstGeom>
          <a:solidFill>
            <a:srgbClr val="FF0000"/>
          </a:solidFill>
          <a:ln w="3175" algn="ctr">
            <a:noFill/>
            <a:round/>
            <a:headEnd/>
            <a:tailEnd/>
          </a:ln>
        </p:spPr>
        <p:txBody>
          <a:bodyPr lIns="97500" tIns="50700" rIns="97500" bIns="50700" rtlCol="0" anchor="ctr">
            <a:noAutofit/>
          </a:bodyPr>
          <a:lstStyle/>
          <a:p>
            <a:pPr algn="ctr"/>
            <a:r>
              <a:rPr lang="en-US" altLang="ko-KR" sz="7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3" name="타원 72"/>
          <p:cNvSpPr/>
          <p:nvPr/>
        </p:nvSpPr>
        <p:spPr bwMode="auto">
          <a:xfrm>
            <a:off x="4998577" y="4040652"/>
            <a:ext cx="130852" cy="130851"/>
          </a:xfrm>
          <a:prstGeom prst="ellipse">
            <a:avLst/>
          </a:prstGeom>
          <a:solidFill>
            <a:srgbClr val="FF0000"/>
          </a:solidFill>
          <a:ln w="3175" algn="ctr">
            <a:noFill/>
            <a:round/>
            <a:headEnd/>
            <a:tailEnd/>
          </a:ln>
        </p:spPr>
        <p:txBody>
          <a:bodyPr lIns="97500" tIns="50700" rIns="97500" bIns="50700" rtlCol="0" anchor="ctr">
            <a:noAutofit/>
          </a:bodyPr>
          <a:lstStyle/>
          <a:p>
            <a:pPr algn="ctr"/>
            <a:r>
              <a:rPr lang="en-US" altLang="ko-KR" sz="7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2026301" y="2442732"/>
            <a:ext cx="1608440" cy="14823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 68"/>
          <p:cNvSpPr/>
          <p:nvPr/>
        </p:nvSpPr>
        <p:spPr bwMode="auto">
          <a:xfrm>
            <a:off x="1998123" y="2391866"/>
            <a:ext cx="130852" cy="130851"/>
          </a:xfrm>
          <a:prstGeom prst="ellipse">
            <a:avLst/>
          </a:prstGeom>
          <a:solidFill>
            <a:srgbClr val="FF0000"/>
          </a:solidFill>
          <a:ln w="3175" algn="ctr">
            <a:noFill/>
            <a:round/>
            <a:headEnd/>
            <a:tailEnd/>
          </a:ln>
        </p:spPr>
        <p:txBody>
          <a:bodyPr lIns="97500" tIns="50700" rIns="97500" bIns="50700" rtlCol="0" anchor="ctr">
            <a:noAutofit/>
          </a:bodyPr>
          <a:lstStyle/>
          <a:p>
            <a:pPr algn="ctr"/>
            <a:r>
              <a:rPr lang="en-US" altLang="ko-KR" sz="7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76" name="직사각형 75"/>
          <p:cNvSpPr/>
          <p:nvPr/>
        </p:nvSpPr>
        <p:spPr>
          <a:xfrm>
            <a:off x="3786162" y="2449663"/>
            <a:ext cx="1608440" cy="14823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 69"/>
          <p:cNvSpPr/>
          <p:nvPr/>
        </p:nvSpPr>
        <p:spPr bwMode="auto">
          <a:xfrm>
            <a:off x="5322707" y="2397214"/>
            <a:ext cx="130852" cy="130851"/>
          </a:xfrm>
          <a:prstGeom prst="ellipse">
            <a:avLst/>
          </a:prstGeom>
          <a:solidFill>
            <a:srgbClr val="FF0000"/>
          </a:solidFill>
          <a:ln w="3175" algn="ctr">
            <a:noFill/>
            <a:round/>
            <a:headEnd/>
            <a:tailEnd/>
          </a:ln>
        </p:spPr>
        <p:txBody>
          <a:bodyPr lIns="97500" tIns="50700" rIns="97500" bIns="50700" rtlCol="0" anchor="ctr">
            <a:noAutofit/>
          </a:bodyPr>
          <a:lstStyle/>
          <a:p>
            <a:pPr algn="ctr"/>
            <a:r>
              <a:rPr lang="en-US" altLang="ko-KR" sz="7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980403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396596" y="2991849"/>
            <a:ext cx="11128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신세계 민부리 Bold(TTF)" panose="02000600000000020003" pitchFamily="2" charset="-127"/>
                <a:ea typeface="신세계 민부리 Bold(TTF)" panose="02000600000000020003" pitchFamily="2" charset="-127"/>
              </a:rPr>
              <a:t>Fin.</a:t>
            </a:r>
            <a:endParaRPr lang="ko-KR" altLang="en-US" sz="4000" dirty="0">
              <a:latin typeface="신세계 민부리 Bold(TTF)" panose="02000600000000020003" pitchFamily="2" charset="-127"/>
              <a:ea typeface="신세계 민부리 Bold(TTF)" panose="02000600000000020003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0801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6900</TotalTime>
  <Words>419</Words>
  <Application>Microsoft Office PowerPoint</Application>
  <PresentationFormat>A4 용지(210x297mm)</PresentationFormat>
  <Paragraphs>147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8" baseType="lpstr">
      <vt:lpstr>Arial Unicode MS</vt:lpstr>
      <vt:lpstr>나눔스퀘어 Bold</vt:lpstr>
      <vt:lpstr>맑은 고딕</vt:lpstr>
      <vt:lpstr>맑은 고딕 Semilight</vt:lpstr>
      <vt:lpstr>신세계 민부리 Bold(TTF)</vt:lpstr>
      <vt:lpstr>신세계 민부리 Light(TTF)</vt:lpstr>
      <vt:lpstr>신세계 민부리 Medium(TTF)</vt:lpstr>
      <vt:lpstr>Arial</vt:lpstr>
      <vt:lpstr>Calibri</vt:lpstr>
      <vt:lpstr>Calibri Light</vt:lpstr>
      <vt:lpstr>Century Gothic</vt:lpstr>
      <vt:lpstr>Office 테마</vt:lpstr>
      <vt:lpstr>PowerPoint 프레젠테이션</vt:lpstr>
      <vt:lpstr>PowerPoint 프레젠테이션</vt:lpstr>
      <vt:lpstr>메인 홈화면</vt:lpstr>
      <vt:lpstr>업로드 파일 리스트</vt:lpstr>
      <vt:lpstr>리더기 화면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Wonseok YOO</dc:creator>
  <cp:lastModifiedBy>master</cp:lastModifiedBy>
  <cp:revision>290</cp:revision>
  <dcterms:created xsi:type="dcterms:W3CDTF">2020-07-30T07:41:53Z</dcterms:created>
  <dcterms:modified xsi:type="dcterms:W3CDTF">2023-08-02T13:56:27Z</dcterms:modified>
</cp:coreProperties>
</file>