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Fira Sans"/>
      <p:regular r:id="rId14"/>
      <p:bold r:id="rId15"/>
      <p:italic r:id="rId16"/>
      <p:boldItalic r:id="rId17"/>
    </p:embeddedFont>
    <p:embeddedFont>
      <p:font typeface="Bree Serif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FiraSans-bold.fntdata"/><Relationship Id="rId14" Type="http://schemas.openxmlformats.org/officeDocument/2006/relationships/font" Target="fonts/FiraSans-regular.fntdata"/><Relationship Id="rId17" Type="http://schemas.openxmlformats.org/officeDocument/2006/relationships/font" Target="fonts/FiraSans-boldItalic.fntdata"/><Relationship Id="rId16" Type="http://schemas.openxmlformats.org/officeDocument/2006/relationships/font" Target="fonts/FiraSans-italic.fntdata"/><Relationship Id="rId18" Type="http://schemas.openxmlformats.org/officeDocument/2006/relationships/font" Target="fonts/BreeSerif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d6bc647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0d6bc647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946df04d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946df04d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0da0778d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0da0778d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0d6bc647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0d6bc647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0da0778de_1_32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0da0778de_1_32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f86439e85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f86439e85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0d6bc647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0d6bc647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86439e85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86439e85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da0778de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0da0778de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500" y="1406988"/>
            <a:ext cx="3858600" cy="16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66950" y="2964313"/>
            <a:ext cx="35517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 rot="10800000">
            <a:off x="0" y="12"/>
            <a:ext cx="9144000" cy="2625088"/>
          </a:xfrm>
          <a:custGeom>
            <a:rect b="b" l="l" r="r" t="t"/>
            <a:pathLst>
              <a:path extrusionOk="0" h="82034" w="285750">
                <a:moveTo>
                  <a:pt x="285750" y="0"/>
                </a:moveTo>
                <a:cubicBezTo>
                  <a:pt x="279261" y="8525"/>
                  <a:pt x="275415" y="19169"/>
                  <a:pt x="275415" y="30706"/>
                </a:cubicBezTo>
                <a:cubicBezTo>
                  <a:pt x="275415" y="34921"/>
                  <a:pt x="275939" y="39017"/>
                  <a:pt x="276916" y="42946"/>
                </a:cubicBezTo>
                <a:cubicBezTo>
                  <a:pt x="272808" y="44196"/>
                  <a:pt x="270605" y="48982"/>
                  <a:pt x="270605" y="48982"/>
                </a:cubicBezTo>
                <a:cubicBezTo>
                  <a:pt x="270605" y="48982"/>
                  <a:pt x="268665" y="45422"/>
                  <a:pt x="264974" y="46899"/>
                </a:cubicBezTo>
                <a:cubicBezTo>
                  <a:pt x="263866" y="47339"/>
                  <a:pt x="263104" y="47911"/>
                  <a:pt x="262580" y="48411"/>
                </a:cubicBezTo>
                <a:cubicBezTo>
                  <a:pt x="263509" y="46887"/>
                  <a:pt x="264533" y="44053"/>
                  <a:pt x="262330" y="40636"/>
                </a:cubicBezTo>
                <a:cubicBezTo>
                  <a:pt x="259330" y="35993"/>
                  <a:pt x="254234" y="37957"/>
                  <a:pt x="254234" y="37957"/>
                </a:cubicBezTo>
                <a:cubicBezTo>
                  <a:pt x="254234" y="37957"/>
                  <a:pt x="253044" y="28992"/>
                  <a:pt x="245174" y="25301"/>
                </a:cubicBezTo>
                <a:cubicBezTo>
                  <a:pt x="235017" y="20764"/>
                  <a:pt x="228683" y="29004"/>
                  <a:pt x="228683" y="29004"/>
                </a:cubicBezTo>
                <a:cubicBezTo>
                  <a:pt x="228683" y="29004"/>
                  <a:pt x="221421" y="7215"/>
                  <a:pt x="197763" y="14383"/>
                </a:cubicBezTo>
                <a:cubicBezTo>
                  <a:pt x="184011" y="18562"/>
                  <a:pt x="176903" y="31528"/>
                  <a:pt x="178570" y="39374"/>
                </a:cubicBezTo>
                <a:cubicBezTo>
                  <a:pt x="176605" y="37826"/>
                  <a:pt x="172462" y="37981"/>
                  <a:pt x="170962" y="38838"/>
                </a:cubicBezTo>
                <a:cubicBezTo>
                  <a:pt x="167509" y="40803"/>
                  <a:pt x="165806" y="43636"/>
                  <a:pt x="166342" y="46601"/>
                </a:cubicBezTo>
                <a:cubicBezTo>
                  <a:pt x="153055" y="46458"/>
                  <a:pt x="151817" y="58745"/>
                  <a:pt x="151817" y="58745"/>
                </a:cubicBezTo>
                <a:cubicBezTo>
                  <a:pt x="151817" y="58745"/>
                  <a:pt x="151507" y="58531"/>
                  <a:pt x="150924" y="58245"/>
                </a:cubicBezTo>
                <a:cubicBezTo>
                  <a:pt x="150781" y="58186"/>
                  <a:pt x="150626" y="58067"/>
                  <a:pt x="150459" y="58067"/>
                </a:cubicBezTo>
                <a:lnTo>
                  <a:pt x="150447" y="58067"/>
                </a:lnTo>
                <a:cubicBezTo>
                  <a:pt x="148221" y="57174"/>
                  <a:pt x="143363" y="56471"/>
                  <a:pt x="136886" y="62377"/>
                </a:cubicBezTo>
                <a:cubicBezTo>
                  <a:pt x="133517" y="58841"/>
                  <a:pt x="127885" y="56019"/>
                  <a:pt x="119193" y="60115"/>
                </a:cubicBezTo>
                <a:cubicBezTo>
                  <a:pt x="118860" y="56233"/>
                  <a:pt x="116479" y="53340"/>
                  <a:pt x="112705" y="52185"/>
                </a:cubicBezTo>
                <a:cubicBezTo>
                  <a:pt x="111085" y="51685"/>
                  <a:pt x="109228" y="52030"/>
                  <a:pt x="108061" y="52721"/>
                </a:cubicBezTo>
                <a:cubicBezTo>
                  <a:pt x="104465" y="46661"/>
                  <a:pt x="97619" y="39338"/>
                  <a:pt x="85415" y="38624"/>
                </a:cubicBezTo>
                <a:cubicBezTo>
                  <a:pt x="71854" y="37826"/>
                  <a:pt x="64282" y="45553"/>
                  <a:pt x="60281" y="52280"/>
                </a:cubicBezTo>
                <a:cubicBezTo>
                  <a:pt x="59019" y="51244"/>
                  <a:pt x="55197" y="48744"/>
                  <a:pt x="50613" y="51435"/>
                </a:cubicBezTo>
                <a:cubicBezTo>
                  <a:pt x="49268" y="52221"/>
                  <a:pt x="48375" y="53268"/>
                  <a:pt x="47804" y="54411"/>
                </a:cubicBezTo>
                <a:cubicBezTo>
                  <a:pt x="45589" y="53173"/>
                  <a:pt x="42839" y="52995"/>
                  <a:pt x="40886" y="53554"/>
                </a:cubicBezTo>
                <a:cubicBezTo>
                  <a:pt x="37874" y="43053"/>
                  <a:pt x="30504" y="29385"/>
                  <a:pt x="12490" y="23515"/>
                </a:cubicBezTo>
                <a:cubicBezTo>
                  <a:pt x="8049" y="22062"/>
                  <a:pt x="3881" y="21360"/>
                  <a:pt x="0" y="21241"/>
                </a:cubicBezTo>
                <a:lnTo>
                  <a:pt x="0" y="82034"/>
                </a:lnTo>
                <a:lnTo>
                  <a:pt x="285750" y="820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 flipH="1">
            <a:off x="5009415" y="4322113"/>
            <a:ext cx="2384385" cy="670385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6133036" y="4623406"/>
            <a:ext cx="2297464" cy="520084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2274227" y="3546111"/>
            <a:ext cx="2232728" cy="558195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777775" y="3634975"/>
            <a:ext cx="2627968" cy="594937"/>
          </a:xfrm>
          <a:custGeom>
            <a:rect b="b" l="l" r="r" t="t"/>
            <a:pathLst>
              <a:path extrusionOk="0" h="55472" w="245032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713400" y="2088288"/>
            <a:ext cx="77172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713500" y="2731813"/>
            <a:ext cx="7717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☁"/>
              <a:defRPr sz="1800">
                <a:solidFill>
                  <a:srgbClr val="FFFFFF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1_3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080100" y="2189700"/>
            <a:ext cx="3124500" cy="6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080100" y="2849851"/>
            <a:ext cx="31245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hasCustomPrompt="1" idx="2" type="title"/>
          </p:nvPr>
        </p:nvSpPr>
        <p:spPr>
          <a:xfrm>
            <a:off x="1080100" y="1378650"/>
            <a:ext cx="31245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BLANK_1_2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3335098" y="0"/>
            <a:ext cx="5808896" cy="5143564"/>
          </a:xfrm>
          <a:custGeom>
            <a:rect b="b" l="l" r="r" t="t"/>
            <a:pathLst>
              <a:path extrusionOk="0" h="143685" w="162271">
                <a:moveTo>
                  <a:pt x="135636" y="0"/>
                </a:moveTo>
                <a:cubicBezTo>
                  <a:pt x="134374" y="3334"/>
                  <a:pt x="135815" y="7215"/>
                  <a:pt x="135815" y="7215"/>
                </a:cubicBezTo>
                <a:cubicBezTo>
                  <a:pt x="135815" y="7215"/>
                  <a:pt x="135287" y="7061"/>
                  <a:pt x="134557" y="7061"/>
                </a:cubicBezTo>
                <a:cubicBezTo>
                  <a:pt x="133386" y="7061"/>
                  <a:pt x="131694" y="7458"/>
                  <a:pt x="130814" y="9525"/>
                </a:cubicBezTo>
                <a:cubicBezTo>
                  <a:pt x="130385" y="10525"/>
                  <a:pt x="130254" y="11382"/>
                  <a:pt x="130242" y="12049"/>
                </a:cubicBezTo>
                <a:cubicBezTo>
                  <a:pt x="129861" y="10454"/>
                  <a:pt x="128683" y="7965"/>
                  <a:pt x="125039" y="7180"/>
                </a:cubicBezTo>
                <a:cubicBezTo>
                  <a:pt x="124522" y="7067"/>
                  <a:pt x="124037" y="7017"/>
                  <a:pt x="123583" y="7017"/>
                </a:cubicBezTo>
                <a:cubicBezTo>
                  <a:pt x="119695" y="7017"/>
                  <a:pt x="118062" y="10692"/>
                  <a:pt x="118062" y="10692"/>
                </a:cubicBezTo>
                <a:cubicBezTo>
                  <a:pt x="118062" y="10692"/>
                  <a:pt x="113980" y="7556"/>
                  <a:pt x="108584" y="7556"/>
                </a:cubicBezTo>
                <a:cubicBezTo>
                  <a:pt x="107134" y="7556"/>
                  <a:pt x="105588" y="7783"/>
                  <a:pt x="104001" y="8358"/>
                </a:cubicBezTo>
                <a:cubicBezTo>
                  <a:pt x="94488" y="11990"/>
                  <a:pt x="95714" y="21431"/>
                  <a:pt x="95714" y="21431"/>
                </a:cubicBezTo>
                <a:cubicBezTo>
                  <a:pt x="95714" y="21431"/>
                  <a:pt x="91285" y="19218"/>
                  <a:pt x="85505" y="19218"/>
                </a:cubicBezTo>
                <a:cubicBezTo>
                  <a:pt x="79370" y="19218"/>
                  <a:pt x="71715" y="21711"/>
                  <a:pt x="66223" y="31992"/>
                </a:cubicBezTo>
                <a:cubicBezTo>
                  <a:pt x="60008" y="43601"/>
                  <a:pt x="63818" y="56614"/>
                  <a:pt x="69973" y="60615"/>
                </a:cubicBezTo>
                <a:cubicBezTo>
                  <a:pt x="67687" y="60877"/>
                  <a:pt x="65115" y="63663"/>
                  <a:pt x="64699" y="65187"/>
                </a:cubicBezTo>
                <a:cubicBezTo>
                  <a:pt x="63734" y="68699"/>
                  <a:pt x="64472" y="71640"/>
                  <a:pt x="66735" y="73212"/>
                </a:cubicBezTo>
                <a:cubicBezTo>
                  <a:pt x="58031" y="81724"/>
                  <a:pt x="65199" y="90487"/>
                  <a:pt x="65199" y="90487"/>
                </a:cubicBezTo>
                <a:cubicBezTo>
                  <a:pt x="65199" y="90487"/>
                  <a:pt x="64853" y="90547"/>
                  <a:pt x="64294" y="90737"/>
                </a:cubicBezTo>
                <a:cubicBezTo>
                  <a:pt x="64163" y="90785"/>
                  <a:pt x="63984" y="90821"/>
                  <a:pt x="63877" y="90928"/>
                </a:cubicBezTo>
                <a:lnTo>
                  <a:pt x="63877" y="90940"/>
                </a:lnTo>
                <a:cubicBezTo>
                  <a:pt x="61841" y="91809"/>
                  <a:pt x="58245" y="94488"/>
                  <a:pt x="57876" y="102501"/>
                </a:cubicBezTo>
                <a:cubicBezTo>
                  <a:pt x="57768" y="102499"/>
                  <a:pt x="57659" y="102497"/>
                  <a:pt x="57550" y="102497"/>
                </a:cubicBezTo>
                <a:cubicBezTo>
                  <a:pt x="53136" y="102497"/>
                  <a:pt x="47851" y="104427"/>
                  <a:pt x="44946" y="112502"/>
                </a:cubicBezTo>
                <a:cubicBezTo>
                  <a:pt x="43368" y="111172"/>
                  <a:pt x="41555" y="110500"/>
                  <a:pt x="39691" y="110500"/>
                </a:cubicBezTo>
                <a:cubicBezTo>
                  <a:pt x="38334" y="110500"/>
                  <a:pt x="36951" y="110856"/>
                  <a:pt x="35612" y="111573"/>
                </a:cubicBezTo>
                <a:cubicBezTo>
                  <a:pt x="34230" y="112300"/>
                  <a:pt x="33254" y="113717"/>
                  <a:pt x="32957" y="114931"/>
                </a:cubicBezTo>
                <a:cubicBezTo>
                  <a:pt x="30846" y="114393"/>
                  <a:pt x="28406" y="114000"/>
                  <a:pt x="25777" y="114000"/>
                </a:cubicBezTo>
                <a:cubicBezTo>
                  <a:pt x="20604" y="114000"/>
                  <a:pt x="14701" y="115522"/>
                  <a:pt x="9144" y="120455"/>
                </a:cubicBezTo>
                <a:cubicBezTo>
                  <a:pt x="667" y="128004"/>
                  <a:pt x="0" y="136910"/>
                  <a:pt x="1286" y="143684"/>
                </a:cubicBezTo>
                <a:lnTo>
                  <a:pt x="162270" y="143684"/>
                </a:lnTo>
                <a:lnTo>
                  <a:pt x="162270" y="65996"/>
                </a:lnTo>
                <a:lnTo>
                  <a:pt x="1622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BLANK_1_2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-4650"/>
            <a:ext cx="7093586" cy="5143620"/>
          </a:xfrm>
          <a:custGeom>
            <a:rect b="b" l="l" r="r" t="t"/>
            <a:pathLst>
              <a:path extrusionOk="0" h="146448" w="201967">
                <a:moveTo>
                  <a:pt x="0" y="1"/>
                </a:moveTo>
                <a:lnTo>
                  <a:pt x="0" y="146447"/>
                </a:lnTo>
                <a:lnTo>
                  <a:pt x="201871" y="146447"/>
                </a:lnTo>
                <a:cubicBezTo>
                  <a:pt x="201930" y="145852"/>
                  <a:pt x="201966" y="145161"/>
                  <a:pt x="201966" y="144507"/>
                </a:cubicBezTo>
                <a:cubicBezTo>
                  <a:pt x="201966" y="140161"/>
                  <a:pt x="200668" y="136125"/>
                  <a:pt x="198442" y="132755"/>
                </a:cubicBezTo>
                <a:cubicBezTo>
                  <a:pt x="194620" y="126933"/>
                  <a:pt x="188024" y="123087"/>
                  <a:pt x="180535" y="123087"/>
                </a:cubicBezTo>
                <a:cubicBezTo>
                  <a:pt x="173403" y="123087"/>
                  <a:pt x="167081" y="126564"/>
                  <a:pt x="163187" y="131922"/>
                </a:cubicBezTo>
                <a:cubicBezTo>
                  <a:pt x="161727" y="123720"/>
                  <a:pt x="153417" y="117700"/>
                  <a:pt x="145235" y="117700"/>
                </a:cubicBezTo>
                <a:cubicBezTo>
                  <a:pt x="143143" y="117700"/>
                  <a:pt x="141060" y="118093"/>
                  <a:pt x="139101" y="118944"/>
                </a:cubicBezTo>
                <a:cubicBezTo>
                  <a:pt x="137053" y="108595"/>
                  <a:pt x="126862" y="100648"/>
                  <a:pt x="116397" y="100648"/>
                </a:cubicBezTo>
                <a:cubicBezTo>
                  <a:pt x="115425" y="100648"/>
                  <a:pt x="114450" y="100717"/>
                  <a:pt x="113479" y="100858"/>
                </a:cubicBezTo>
                <a:cubicBezTo>
                  <a:pt x="116182" y="84999"/>
                  <a:pt x="104752" y="68045"/>
                  <a:pt x="89047" y="64580"/>
                </a:cubicBezTo>
                <a:cubicBezTo>
                  <a:pt x="92179" y="49531"/>
                  <a:pt x="91036" y="33267"/>
                  <a:pt x="83642" y="19801"/>
                </a:cubicBezTo>
                <a:cubicBezTo>
                  <a:pt x="78986" y="11335"/>
                  <a:pt x="71652" y="4168"/>
                  <a:pt x="630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BLANK_1_2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0" y="2518412"/>
            <a:ext cx="9144000" cy="2625088"/>
          </a:xfrm>
          <a:custGeom>
            <a:rect b="b" l="l" r="r" t="t"/>
            <a:pathLst>
              <a:path extrusionOk="0" h="82034" w="285750">
                <a:moveTo>
                  <a:pt x="285750" y="0"/>
                </a:moveTo>
                <a:cubicBezTo>
                  <a:pt x="279261" y="8525"/>
                  <a:pt x="275415" y="19169"/>
                  <a:pt x="275415" y="30706"/>
                </a:cubicBezTo>
                <a:cubicBezTo>
                  <a:pt x="275415" y="34921"/>
                  <a:pt x="275939" y="39017"/>
                  <a:pt x="276916" y="42946"/>
                </a:cubicBezTo>
                <a:cubicBezTo>
                  <a:pt x="272808" y="44196"/>
                  <a:pt x="270605" y="48982"/>
                  <a:pt x="270605" y="48982"/>
                </a:cubicBezTo>
                <a:cubicBezTo>
                  <a:pt x="270605" y="48982"/>
                  <a:pt x="268665" y="45422"/>
                  <a:pt x="264974" y="46899"/>
                </a:cubicBezTo>
                <a:cubicBezTo>
                  <a:pt x="263866" y="47339"/>
                  <a:pt x="263104" y="47911"/>
                  <a:pt x="262580" y="48411"/>
                </a:cubicBezTo>
                <a:cubicBezTo>
                  <a:pt x="263509" y="46887"/>
                  <a:pt x="264533" y="44053"/>
                  <a:pt x="262330" y="40636"/>
                </a:cubicBezTo>
                <a:cubicBezTo>
                  <a:pt x="259330" y="35993"/>
                  <a:pt x="254234" y="37957"/>
                  <a:pt x="254234" y="37957"/>
                </a:cubicBezTo>
                <a:cubicBezTo>
                  <a:pt x="254234" y="37957"/>
                  <a:pt x="253044" y="28992"/>
                  <a:pt x="245174" y="25301"/>
                </a:cubicBezTo>
                <a:cubicBezTo>
                  <a:pt x="235017" y="20764"/>
                  <a:pt x="228683" y="29004"/>
                  <a:pt x="228683" y="29004"/>
                </a:cubicBezTo>
                <a:cubicBezTo>
                  <a:pt x="228683" y="29004"/>
                  <a:pt x="221421" y="7215"/>
                  <a:pt x="197763" y="14383"/>
                </a:cubicBezTo>
                <a:cubicBezTo>
                  <a:pt x="184011" y="18562"/>
                  <a:pt x="176903" y="31528"/>
                  <a:pt x="178570" y="39374"/>
                </a:cubicBezTo>
                <a:cubicBezTo>
                  <a:pt x="176605" y="37826"/>
                  <a:pt x="172462" y="37981"/>
                  <a:pt x="170962" y="38838"/>
                </a:cubicBezTo>
                <a:cubicBezTo>
                  <a:pt x="167509" y="40803"/>
                  <a:pt x="165806" y="43636"/>
                  <a:pt x="166342" y="46601"/>
                </a:cubicBezTo>
                <a:cubicBezTo>
                  <a:pt x="153055" y="46458"/>
                  <a:pt x="151817" y="58745"/>
                  <a:pt x="151817" y="58745"/>
                </a:cubicBezTo>
                <a:cubicBezTo>
                  <a:pt x="151817" y="58745"/>
                  <a:pt x="151507" y="58531"/>
                  <a:pt x="150924" y="58245"/>
                </a:cubicBezTo>
                <a:cubicBezTo>
                  <a:pt x="150781" y="58186"/>
                  <a:pt x="150626" y="58067"/>
                  <a:pt x="150459" y="58067"/>
                </a:cubicBezTo>
                <a:lnTo>
                  <a:pt x="150447" y="58067"/>
                </a:lnTo>
                <a:cubicBezTo>
                  <a:pt x="148221" y="57174"/>
                  <a:pt x="143363" y="56471"/>
                  <a:pt x="136886" y="62377"/>
                </a:cubicBezTo>
                <a:cubicBezTo>
                  <a:pt x="133517" y="58841"/>
                  <a:pt x="127885" y="56019"/>
                  <a:pt x="119193" y="60115"/>
                </a:cubicBezTo>
                <a:cubicBezTo>
                  <a:pt x="118860" y="56233"/>
                  <a:pt x="116479" y="53340"/>
                  <a:pt x="112705" y="52185"/>
                </a:cubicBezTo>
                <a:cubicBezTo>
                  <a:pt x="111085" y="51685"/>
                  <a:pt x="109228" y="52030"/>
                  <a:pt x="108061" y="52721"/>
                </a:cubicBezTo>
                <a:cubicBezTo>
                  <a:pt x="104465" y="46661"/>
                  <a:pt x="97619" y="39338"/>
                  <a:pt x="85415" y="38624"/>
                </a:cubicBezTo>
                <a:cubicBezTo>
                  <a:pt x="71854" y="37826"/>
                  <a:pt x="64282" y="45553"/>
                  <a:pt x="60281" y="52280"/>
                </a:cubicBezTo>
                <a:cubicBezTo>
                  <a:pt x="59019" y="51244"/>
                  <a:pt x="55197" y="48744"/>
                  <a:pt x="50613" y="51435"/>
                </a:cubicBezTo>
                <a:cubicBezTo>
                  <a:pt x="49268" y="52221"/>
                  <a:pt x="48375" y="53268"/>
                  <a:pt x="47804" y="54411"/>
                </a:cubicBezTo>
                <a:cubicBezTo>
                  <a:pt x="45589" y="53173"/>
                  <a:pt x="42839" y="52995"/>
                  <a:pt x="40886" y="53554"/>
                </a:cubicBezTo>
                <a:cubicBezTo>
                  <a:pt x="37874" y="43053"/>
                  <a:pt x="30504" y="29385"/>
                  <a:pt x="12490" y="23515"/>
                </a:cubicBezTo>
                <a:cubicBezTo>
                  <a:pt x="8049" y="22062"/>
                  <a:pt x="3881" y="21360"/>
                  <a:pt x="0" y="21241"/>
                </a:cubicBezTo>
                <a:lnTo>
                  <a:pt x="0" y="82034"/>
                </a:lnTo>
                <a:lnTo>
                  <a:pt x="285750" y="820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BLANK_1_2_1_1_2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8"/>
          <p:cNvSpPr/>
          <p:nvPr/>
        </p:nvSpPr>
        <p:spPr>
          <a:xfrm rot="10800000">
            <a:off x="262655" y="20"/>
            <a:ext cx="1794847" cy="504633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 rot="10800000">
            <a:off x="1313119" y="4"/>
            <a:ext cx="1794745" cy="448638"/>
          </a:xfrm>
          <a:custGeom>
            <a:rect b="b" l="l" r="r" t="t"/>
            <a:pathLst>
              <a:path extrusionOk="0" h="23087" w="92346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8"/>
          <p:cNvGrpSpPr/>
          <p:nvPr/>
        </p:nvGrpSpPr>
        <p:grpSpPr>
          <a:xfrm>
            <a:off x="6635838" y="4737186"/>
            <a:ext cx="1794561" cy="406240"/>
            <a:chOff x="5169263" y="4340549"/>
            <a:chExt cx="1922606" cy="435226"/>
          </a:xfrm>
        </p:grpSpPr>
        <p:sp>
          <p:nvSpPr>
            <p:cNvPr id="86" name="Google Shape;86;p18"/>
            <p:cNvSpPr/>
            <p:nvPr/>
          </p:nvSpPr>
          <p:spPr>
            <a:xfrm>
              <a:off x="5169263" y="4340549"/>
              <a:ext cx="1922606" cy="435226"/>
            </a:xfrm>
            <a:custGeom>
              <a:rect b="b" l="l" r="r" t="t"/>
              <a:pathLst>
                <a:path extrusionOk="0" h="48078" w="212384">
                  <a:moveTo>
                    <a:pt x="104656" y="0"/>
                  </a:moveTo>
                  <a:cubicBezTo>
                    <a:pt x="86618" y="0"/>
                    <a:pt x="70664" y="8823"/>
                    <a:pt x="60829" y="22396"/>
                  </a:cubicBezTo>
                  <a:cubicBezTo>
                    <a:pt x="56577" y="28271"/>
                    <a:pt x="49902" y="31605"/>
                    <a:pt x="42938" y="31605"/>
                  </a:cubicBezTo>
                  <a:cubicBezTo>
                    <a:pt x="40756" y="31605"/>
                    <a:pt x="38546" y="31278"/>
                    <a:pt x="36374" y="30599"/>
                  </a:cubicBezTo>
                  <a:cubicBezTo>
                    <a:pt x="32159" y="29290"/>
                    <a:pt x="27658" y="28575"/>
                    <a:pt x="23003" y="28575"/>
                  </a:cubicBezTo>
                  <a:cubicBezTo>
                    <a:pt x="21991" y="28575"/>
                    <a:pt x="20979" y="28611"/>
                    <a:pt x="19979" y="28670"/>
                  </a:cubicBezTo>
                  <a:cubicBezTo>
                    <a:pt x="7382" y="29516"/>
                    <a:pt x="834" y="38493"/>
                    <a:pt x="0" y="48078"/>
                  </a:cubicBezTo>
                  <a:lnTo>
                    <a:pt x="212384" y="48078"/>
                  </a:lnTo>
                  <a:cubicBezTo>
                    <a:pt x="211550" y="38493"/>
                    <a:pt x="204990" y="29516"/>
                    <a:pt x="192405" y="28670"/>
                  </a:cubicBezTo>
                  <a:cubicBezTo>
                    <a:pt x="191393" y="28611"/>
                    <a:pt x="190393" y="28575"/>
                    <a:pt x="189369" y="28575"/>
                  </a:cubicBezTo>
                  <a:cubicBezTo>
                    <a:pt x="184154" y="28575"/>
                    <a:pt x="179142" y="29468"/>
                    <a:pt x="174486" y="31099"/>
                  </a:cubicBezTo>
                  <a:cubicBezTo>
                    <a:pt x="172003" y="31975"/>
                    <a:pt x="169444" y="32399"/>
                    <a:pt x="166920" y="32399"/>
                  </a:cubicBezTo>
                  <a:cubicBezTo>
                    <a:pt x="159932" y="32399"/>
                    <a:pt x="153203" y="29144"/>
                    <a:pt x="149031" y="23170"/>
                  </a:cubicBezTo>
                  <a:cubicBezTo>
                    <a:pt x="139268" y="9168"/>
                    <a:pt x="123039" y="0"/>
                    <a:pt x="104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5642775" y="4437125"/>
              <a:ext cx="283800" cy="28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6431975" y="4437125"/>
              <a:ext cx="283800" cy="28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6599325" y="4464575"/>
              <a:ext cx="283800" cy="28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8"/>
          <p:cNvGrpSpPr/>
          <p:nvPr/>
        </p:nvGrpSpPr>
        <p:grpSpPr>
          <a:xfrm>
            <a:off x="5792149" y="4737186"/>
            <a:ext cx="1794561" cy="406240"/>
            <a:chOff x="876488" y="4340549"/>
            <a:chExt cx="1922606" cy="435226"/>
          </a:xfrm>
        </p:grpSpPr>
        <p:sp>
          <p:nvSpPr>
            <p:cNvPr id="91" name="Google Shape;91;p18"/>
            <p:cNvSpPr/>
            <p:nvPr/>
          </p:nvSpPr>
          <p:spPr>
            <a:xfrm>
              <a:off x="876488" y="4340549"/>
              <a:ext cx="1922606" cy="435226"/>
            </a:xfrm>
            <a:custGeom>
              <a:rect b="b" l="l" r="r" t="t"/>
              <a:pathLst>
                <a:path extrusionOk="0" h="48078" w="212384">
                  <a:moveTo>
                    <a:pt x="104656" y="0"/>
                  </a:moveTo>
                  <a:cubicBezTo>
                    <a:pt x="86618" y="0"/>
                    <a:pt x="70664" y="8823"/>
                    <a:pt x="60829" y="22396"/>
                  </a:cubicBezTo>
                  <a:cubicBezTo>
                    <a:pt x="56577" y="28271"/>
                    <a:pt x="49902" y="31605"/>
                    <a:pt x="42938" y="31605"/>
                  </a:cubicBezTo>
                  <a:cubicBezTo>
                    <a:pt x="40756" y="31605"/>
                    <a:pt x="38546" y="31278"/>
                    <a:pt x="36374" y="30599"/>
                  </a:cubicBezTo>
                  <a:cubicBezTo>
                    <a:pt x="32159" y="29290"/>
                    <a:pt x="27658" y="28575"/>
                    <a:pt x="23003" y="28575"/>
                  </a:cubicBezTo>
                  <a:cubicBezTo>
                    <a:pt x="21991" y="28575"/>
                    <a:pt x="20979" y="28611"/>
                    <a:pt x="19979" y="28670"/>
                  </a:cubicBezTo>
                  <a:cubicBezTo>
                    <a:pt x="7382" y="29516"/>
                    <a:pt x="834" y="38493"/>
                    <a:pt x="0" y="48078"/>
                  </a:cubicBezTo>
                  <a:lnTo>
                    <a:pt x="212384" y="48078"/>
                  </a:lnTo>
                  <a:cubicBezTo>
                    <a:pt x="211550" y="38493"/>
                    <a:pt x="204990" y="29516"/>
                    <a:pt x="192405" y="28670"/>
                  </a:cubicBezTo>
                  <a:cubicBezTo>
                    <a:pt x="191393" y="28611"/>
                    <a:pt x="190393" y="28575"/>
                    <a:pt x="189369" y="28575"/>
                  </a:cubicBezTo>
                  <a:cubicBezTo>
                    <a:pt x="184154" y="28575"/>
                    <a:pt x="179142" y="29468"/>
                    <a:pt x="174486" y="31099"/>
                  </a:cubicBezTo>
                  <a:cubicBezTo>
                    <a:pt x="172003" y="31975"/>
                    <a:pt x="169444" y="32399"/>
                    <a:pt x="166920" y="32399"/>
                  </a:cubicBezTo>
                  <a:cubicBezTo>
                    <a:pt x="159932" y="32399"/>
                    <a:pt x="153203" y="29144"/>
                    <a:pt x="149031" y="23170"/>
                  </a:cubicBezTo>
                  <a:cubicBezTo>
                    <a:pt x="139268" y="9168"/>
                    <a:pt x="123039" y="0"/>
                    <a:pt x="104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1125550" y="4464575"/>
              <a:ext cx="283800" cy="283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1349650" y="4437125"/>
              <a:ext cx="283800" cy="283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BLANK_1_2_1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BLANK_1_2_1_1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713500" y="1772575"/>
            <a:ext cx="7716900" cy="28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☁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4939050" y="2189700"/>
            <a:ext cx="3124500" cy="6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939050" y="2849851"/>
            <a:ext cx="31245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939050" y="1378650"/>
            <a:ext cx="31245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hasCustomPrompt="1" type="title"/>
          </p:nvPr>
        </p:nvSpPr>
        <p:spPr>
          <a:xfrm>
            <a:off x="1198450" y="1282800"/>
            <a:ext cx="9366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713500" y="22525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2" type="subTitle"/>
          </p:nvPr>
        </p:nvSpPr>
        <p:spPr>
          <a:xfrm>
            <a:off x="713500" y="26848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hasCustomPrompt="1" idx="3" type="title"/>
          </p:nvPr>
        </p:nvSpPr>
        <p:spPr>
          <a:xfrm>
            <a:off x="5072200" y="1282800"/>
            <a:ext cx="9366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/>
          <p:nvPr>
            <p:ph idx="4" type="subTitle"/>
          </p:nvPr>
        </p:nvSpPr>
        <p:spPr>
          <a:xfrm>
            <a:off x="4587265" y="22525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5" type="subTitle"/>
          </p:nvPr>
        </p:nvSpPr>
        <p:spPr>
          <a:xfrm>
            <a:off x="4587265" y="26848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hasCustomPrompt="1" idx="6" type="title"/>
          </p:nvPr>
        </p:nvSpPr>
        <p:spPr>
          <a:xfrm>
            <a:off x="3135325" y="1282800"/>
            <a:ext cx="9366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1"/>
          <p:cNvSpPr txBox="1"/>
          <p:nvPr>
            <p:ph idx="7" type="subTitle"/>
          </p:nvPr>
        </p:nvSpPr>
        <p:spPr>
          <a:xfrm>
            <a:off x="2650383" y="22525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8" type="subTitle"/>
          </p:nvPr>
        </p:nvSpPr>
        <p:spPr>
          <a:xfrm>
            <a:off x="2650383" y="26848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hasCustomPrompt="1" idx="9" type="title"/>
          </p:nvPr>
        </p:nvSpPr>
        <p:spPr>
          <a:xfrm>
            <a:off x="7009075" y="1282800"/>
            <a:ext cx="9366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1"/>
          <p:cNvSpPr txBox="1"/>
          <p:nvPr>
            <p:ph idx="13" type="subTitle"/>
          </p:nvPr>
        </p:nvSpPr>
        <p:spPr>
          <a:xfrm>
            <a:off x="6524148" y="22525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4" type="subTitle"/>
          </p:nvPr>
        </p:nvSpPr>
        <p:spPr>
          <a:xfrm>
            <a:off x="6524148" y="26848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2" name="Google Shape;112;p21"/>
          <p:cNvSpPr/>
          <p:nvPr/>
        </p:nvSpPr>
        <p:spPr>
          <a:xfrm>
            <a:off x="3026100" y="3941550"/>
            <a:ext cx="5309600" cy="1201950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5015567" y="4039575"/>
            <a:ext cx="2537463" cy="713424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6197400" y="4413536"/>
            <a:ext cx="2920694" cy="730190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0" y="4549424"/>
            <a:ext cx="2377126" cy="594295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5" type="title"/>
          </p:nvPr>
        </p:nvSpPr>
        <p:spPr>
          <a:xfrm>
            <a:off x="713500" y="537025"/>
            <a:ext cx="77172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+ subtitle">
  <p:cSld name="CUSTOM_1_2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ctrTitle"/>
          </p:nvPr>
        </p:nvSpPr>
        <p:spPr>
          <a:xfrm>
            <a:off x="1324950" y="1479450"/>
            <a:ext cx="6494100" cy="85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2841750" y="2227338"/>
            <a:ext cx="34605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22"/>
          <p:cNvSpPr/>
          <p:nvPr/>
        </p:nvSpPr>
        <p:spPr>
          <a:xfrm>
            <a:off x="0" y="2518412"/>
            <a:ext cx="9144000" cy="2625088"/>
          </a:xfrm>
          <a:custGeom>
            <a:rect b="b" l="l" r="r" t="t"/>
            <a:pathLst>
              <a:path extrusionOk="0" h="82034" w="285750">
                <a:moveTo>
                  <a:pt x="285750" y="0"/>
                </a:moveTo>
                <a:cubicBezTo>
                  <a:pt x="279261" y="8525"/>
                  <a:pt x="275415" y="19169"/>
                  <a:pt x="275415" y="30706"/>
                </a:cubicBezTo>
                <a:cubicBezTo>
                  <a:pt x="275415" y="34921"/>
                  <a:pt x="275939" y="39017"/>
                  <a:pt x="276916" y="42946"/>
                </a:cubicBezTo>
                <a:cubicBezTo>
                  <a:pt x="272808" y="44196"/>
                  <a:pt x="270605" y="48982"/>
                  <a:pt x="270605" y="48982"/>
                </a:cubicBezTo>
                <a:cubicBezTo>
                  <a:pt x="270605" y="48982"/>
                  <a:pt x="268665" y="45422"/>
                  <a:pt x="264974" y="46899"/>
                </a:cubicBezTo>
                <a:cubicBezTo>
                  <a:pt x="263866" y="47339"/>
                  <a:pt x="263104" y="47911"/>
                  <a:pt x="262580" y="48411"/>
                </a:cubicBezTo>
                <a:cubicBezTo>
                  <a:pt x="263509" y="46887"/>
                  <a:pt x="264533" y="44053"/>
                  <a:pt x="262330" y="40636"/>
                </a:cubicBezTo>
                <a:cubicBezTo>
                  <a:pt x="259330" y="35993"/>
                  <a:pt x="254234" y="37957"/>
                  <a:pt x="254234" y="37957"/>
                </a:cubicBezTo>
                <a:cubicBezTo>
                  <a:pt x="254234" y="37957"/>
                  <a:pt x="253044" y="28992"/>
                  <a:pt x="245174" y="25301"/>
                </a:cubicBezTo>
                <a:cubicBezTo>
                  <a:pt x="235017" y="20764"/>
                  <a:pt x="228683" y="29004"/>
                  <a:pt x="228683" y="29004"/>
                </a:cubicBezTo>
                <a:cubicBezTo>
                  <a:pt x="228683" y="29004"/>
                  <a:pt x="221421" y="7215"/>
                  <a:pt x="197763" y="14383"/>
                </a:cubicBezTo>
                <a:cubicBezTo>
                  <a:pt x="184011" y="18562"/>
                  <a:pt x="176903" y="31528"/>
                  <a:pt x="178570" y="39374"/>
                </a:cubicBezTo>
                <a:cubicBezTo>
                  <a:pt x="176605" y="37826"/>
                  <a:pt x="172462" y="37981"/>
                  <a:pt x="170962" y="38838"/>
                </a:cubicBezTo>
                <a:cubicBezTo>
                  <a:pt x="167509" y="40803"/>
                  <a:pt x="165806" y="43636"/>
                  <a:pt x="166342" y="46601"/>
                </a:cubicBezTo>
                <a:cubicBezTo>
                  <a:pt x="153055" y="46458"/>
                  <a:pt x="151817" y="58745"/>
                  <a:pt x="151817" y="58745"/>
                </a:cubicBezTo>
                <a:cubicBezTo>
                  <a:pt x="151817" y="58745"/>
                  <a:pt x="151507" y="58531"/>
                  <a:pt x="150924" y="58245"/>
                </a:cubicBezTo>
                <a:cubicBezTo>
                  <a:pt x="150781" y="58186"/>
                  <a:pt x="150626" y="58067"/>
                  <a:pt x="150459" y="58067"/>
                </a:cubicBezTo>
                <a:lnTo>
                  <a:pt x="150447" y="58067"/>
                </a:lnTo>
                <a:cubicBezTo>
                  <a:pt x="148221" y="57174"/>
                  <a:pt x="143363" y="56471"/>
                  <a:pt x="136886" y="62377"/>
                </a:cubicBezTo>
                <a:cubicBezTo>
                  <a:pt x="133517" y="58841"/>
                  <a:pt x="127885" y="56019"/>
                  <a:pt x="119193" y="60115"/>
                </a:cubicBezTo>
                <a:cubicBezTo>
                  <a:pt x="118860" y="56233"/>
                  <a:pt x="116479" y="53340"/>
                  <a:pt x="112705" y="52185"/>
                </a:cubicBezTo>
                <a:cubicBezTo>
                  <a:pt x="111085" y="51685"/>
                  <a:pt x="109228" y="52030"/>
                  <a:pt x="108061" y="52721"/>
                </a:cubicBezTo>
                <a:cubicBezTo>
                  <a:pt x="104465" y="46661"/>
                  <a:pt x="97619" y="39338"/>
                  <a:pt x="85415" y="38624"/>
                </a:cubicBezTo>
                <a:cubicBezTo>
                  <a:pt x="71854" y="37826"/>
                  <a:pt x="64282" y="45553"/>
                  <a:pt x="60281" y="52280"/>
                </a:cubicBezTo>
                <a:cubicBezTo>
                  <a:pt x="59019" y="51244"/>
                  <a:pt x="55197" y="48744"/>
                  <a:pt x="50613" y="51435"/>
                </a:cubicBezTo>
                <a:cubicBezTo>
                  <a:pt x="49268" y="52221"/>
                  <a:pt x="48375" y="53268"/>
                  <a:pt x="47804" y="54411"/>
                </a:cubicBezTo>
                <a:cubicBezTo>
                  <a:pt x="45589" y="53173"/>
                  <a:pt x="42839" y="52995"/>
                  <a:pt x="40886" y="53554"/>
                </a:cubicBezTo>
                <a:cubicBezTo>
                  <a:pt x="37874" y="43053"/>
                  <a:pt x="30504" y="29385"/>
                  <a:pt x="12490" y="23515"/>
                </a:cubicBezTo>
                <a:cubicBezTo>
                  <a:pt x="8049" y="22062"/>
                  <a:pt x="3881" y="21360"/>
                  <a:pt x="0" y="21241"/>
                </a:cubicBezTo>
                <a:lnTo>
                  <a:pt x="0" y="82034"/>
                </a:lnTo>
                <a:lnTo>
                  <a:pt x="285750" y="820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713493" y="3266538"/>
            <a:ext cx="3319571" cy="751507"/>
          </a:xfrm>
          <a:custGeom>
            <a:rect b="b" l="l" r="r" t="t"/>
            <a:pathLst>
              <a:path extrusionOk="0" h="55472" w="245032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6302251" y="2978849"/>
            <a:ext cx="2297464" cy="520084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0" y="2518412"/>
            <a:ext cx="9144000" cy="2625088"/>
          </a:xfrm>
          <a:custGeom>
            <a:rect b="b" l="l" r="r" t="t"/>
            <a:pathLst>
              <a:path extrusionOk="0" h="82034" w="285750">
                <a:moveTo>
                  <a:pt x="285750" y="0"/>
                </a:moveTo>
                <a:cubicBezTo>
                  <a:pt x="279261" y="8525"/>
                  <a:pt x="275415" y="19169"/>
                  <a:pt x="275415" y="30706"/>
                </a:cubicBezTo>
                <a:cubicBezTo>
                  <a:pt x="275415" y="34921"/>
                  <a:pt x="275939" y="39017"/>
                  <a:pt x="276916" y="42946"/>
                </a:cubicBezTo>
                <a:cubicBezTo>
                  <a:pt x="272808" y="44196"/>
                  <a:pt x="270605" y="48982"/>
                  <a:pt x="270605" y="48982"/>
                </a:cubicBezTo>
                <a:cubicBezTo>
                  <a:pt x="270605" y="48982"/>
                  <a:pt x="268665" y="45422"/>
                  <a:pt x="264974" y="46899"/>
                </a:cubicBezTo>
                <a:cubicBezTo>
                  <a:pt x="263866" y="47339"/>
                  <a:pt x="263104" y="47911"/>
                  <a:pt x="262580" y="48411"/>
                </a:cubicBezTo>
                <a:cubicBezTo>
                  <a:pt x="263509" y="46887"/>
                  <a:pt x="264533" y="44053"/>
                  <a:pt x="262330" y="40636"/>
                </a:cubicBezTo>
                <a:cubicBezTo>
                  <a:pt x="259330" y="35993"/>
                  <a:pt x="254234" y="37957"/>
                  <a:pt x="254234" y="37957"/>
                </a:cubicBezTo>
                <a:cubicBezTo>
                  <a:pt x="254234" y="37957"/>
                  <a:pt x="253044" y="28992"/>
                  <a:pt x="245174" y="25301"/>
                </a:cubicBezTo>
                <a:cubicBezTo>
                  <a:pt x="235017" y="20764"/>
                  <a:pt x="228683" y="29004"/>
                  <a:pt x="228683" y="29004"/>
                </a:cubicBezTo>
                <a:cubicBezTo>
                  <a:pt x="228683" y="29004"/>
                  <a:pt x="221421" y="7215"/>
                  <a:pt x="197763" y="14383"/>
                </a:cubicBezTo>
                <a:cubicBezTo>
                  <a:pt x="184011" y="18562"/>
                  <a:pt x="176903" y="31528"/>
                  <a:pt x="178570" y="39374"/>
                </a:cubicBezTo>
                <a:cubicBezTo>
                  <a:pt x="176605" y="37826"/>
                  <a:pt x="172462" y="37981"/>
                  <a:pt x="170962" y="38838"/>
                </a:cubicBezTo>
                <a:cubicBezTo>
                  <a:pt x="167509" y="40803"/>
                  <a:pt x="165806" y="43636"/>
                  <a:pt x="166342" y="46601"/>
                </a:cubicBezTo>
                <a:cubicBezTo>
                  <a:pt x="153055" y="46458"/>
                  <a:pt x="151817" y="58745"/>
                  <a:pt x="151817" y="58745"/>
                </a:cubicBezTo>
                <a:cubicBezTo>
                  <a:pt x="151817" y="58745"/>
                  <a:pt x="151507" y="58531"/>
                  <a:pt x="150924" y="58245"/>
                </a:cubicBezTo>
                <a:cubicBezTo>
                  <a:pt x="150781" y="58186"/>
                  <a:pt x="150626" y="58067"/>
                  <a:pt x="150459" y="58067"/>
                </a:cubicBezTo>
                <a:lnTo>
                  <a:pt x="150447" y="58067"/>
                </a:lnTo>
                <a:cubicBezTo>
                  <a:pt x="148221" y="57174"/>
                  <a:pt x="143363" y="56471"/>
                  <a:pt x="136886" y="62377"/>
                </a:cubicBezTo>
                <a:cubicBezTo>
                  <a:pt x="133517" y="58841"/>
                  <a:pt x="127885" y="56019"/>
                  <a:pt x="119193" y="60115"/>
                </a:cubicBezTo>
                <a:cubicBezTo>
                  <a:pt x="118860" y="56233"/>
                  <a:pt x="116479" y="53340"/>
                  <a:pt x="112705" y="52185"/>
                </a:cubicBezTo>
                <a:cubicBezTo>
                  <a:pt x="111085" y="51685"/>
                  <a:pt x="109228" y="52030"/>
                  <a:pt x="108061" y="52721"/>
                </a:cubicBezTo>
                <a:cubicBezTo>
                  <a:pt x="104465" y="46661"/>
                  <a:pt x="97619" y="39338"/>
                  <a:pt x="85415" y="38624"/>
                </a:cubicBezTo>
                <a:cubicBezTo>
                  <a:pt x="71854" y="37826"/>
                  <a:pt x="64282" y="45553"/>
                  <a:pt x="60281" y="52280"/>
                </a:cubicBezTo>
                <a:cubicBezTo>
                  <a:pt x="59019" y="51244"/>
                  <a:pt x="55197" y="48744"/>
                  <a:pt x="50613" y="51435"/>
                </a:cubicBezTo>
                <a:cubicBezTo>
                  <a:pt x="49268" y="52221"/>
                  <a:pt x="48375" y="53268"/>
                  <a:pt x="47804" y="54411"/>
                </a:cubicBezTo>
                <a:cubicBezTo>
                  <a:pt x="45589" y="53173"/>
                  <a:pt x="42839" y="52995"/>
                  <a:pt x="40886" y="53554"/>
                </a:cubicBezTo>
                <a:cubicBezTo>
                  <a:pt x="37874" y="43053"/>
                  <a:pt x="30504" y="29385"/>
                  <a:pt x="12490" y="23515"/>
                </a:cubicBezTo>
                <a:cubicBezTo>
                  <a:pt x="8049" y="22062"/>
                  <a:pt x="3881" y="21360"/>
                  <a:pt x="0" y="21241"/>
                </a:cubicBezTo>
                <a:lnTo>
                  <a:pt x="0" y="82034"/>
                </a:lnTo>
                <a:lnTo>
                  <a:pt x="285750" y="820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87250" y="3604147"/>
            <a:ext cx="2828863" cy="707232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5390255" y="3914200"/>
            <a:ext cx="2672955" cy="751519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1_2_2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 flipH="1">
            <a:off x="-2" y="0"/>
            <a:ext cx="5808896" cy="5143564"/>
          </a:xfrm>
          <a:custGeom>
            <a:rect b="b" l="l" r="r" t="t"/>
            <a:pathLst>
              <a:path extrusionOk="0" h="143685" w="162271">
                <a:moveTo>
                  <a:pt x="135636" y="0"/>
                </a:moveTo>
                <a:cubicBezTo>
                  <a:pt x="134374" y="3334"/>
                  <a:pt x="135815" y="7215"/>
                  <a:pt x="135815" y="7215"/>
                </a:cubicBezTo>
                <a:cubicBezTo>
                  <a:pt x="135815" y="7215"/>
                  <a:pt x="135287" y="7061"/>
                  <a:pt x="134557" y="7061"/>
                </a:cubicBezTo>
                <a:cubicBezTo>
                  <a:pt x="133386" y="7061"/>
                  <a:pt x="131694" y="7458"/>
                  <a:pt x="130814" y="9525"/>
                </a:cubicBezTo>
                <a:cubicBezTo>
                  <a:pt x="130385" y="10525"/>
                  <a:pt x="130254" y="11382"/>
                  <a:pt x="130242" y="12049"/>
                </a:cubicBezTo>
                <a:cubicBezTo>
                  <a:pt x="129861" y="10454"/>
                  <a:pt x="128683" y="7965"/>
                  <a:pt x="125039" y="7180"/>
                </a:cubicBezTo>
                <a:cubicBezTo>
                  <a:pt x="124522" y="7067"/>
                  <a:pt x="124037" y="7017"/>
                  <a:pt x="123583" y="7017"/>
                </a:cubicBezTo>
                <a:cubicBezTo>
                  <a:pt x="119695" y="7017"/>
                  <a:pt x="118062" y="10692"/>
                  <a:pt x="118062" y="10692"/>
                </a:cubicBezTo>
                <a:cubicBezTo>
                  <a:pt x="118062" y="10692"/>
                  <a:pt x="113980" y="7556"/>
                  <a:pt x="108584" y="7556"/>
                </a:cubicBezTo>
                <a:cubicBezTo>
                  <a:pt x="107134" y="7556"/>
                  <a:pt x="105588" y="7783"/>
                  <a:pt x="104001" y="8358"/>
                </a:cubicBezTo>
                <a:cubicBezTo>
                  <a:pt x="94488" y="11990"/>
                  <a:pt x="95714" y="21431"/>
                  <a:pt x="95714" y="21431"/>
                </a:cubicBezTo>
                <a:cubicBezTo>
                  <a:pt x="95714" y="21431"/>
                  <a:pt x="91285" y="19218"/>
                  <a:pt x="85505" y="19218"/>
                </a:cubicBezTo>
                <a:cubicBezTo>
                  <a:pt x="79370" y="19218"/>
                  <a:pt x="71715" y="21711"/>
                  <a:pt x="66223" y="31992"/>
                </a:cubicBezTo>
                <a:cubicBezTo>
                  <a:pt x="60008" y="43601"/>
                  <a:pt x="63818" y="56614"/>
                  <a:pt x="69973" y="60615"/>
                </a:cubicBezTo>
                <a:cubicBezTo>
                  <a:pt x="67687" y="60877"/>
                  <a:pt x="65115" y="63663"/>
                  <a:pt x="64699" y="65187"/>
                </a:cubicBezTo>
                <a:cubicBezTo>
                  <a:pt x="63734" y="68699"/>
                  <a:pt x="64472" y="71640"/>
                  <a:pt x="66735" y="73212"/>
                </a:cubicBezTo>
                <a:cubicBezTo>
                  <a:pt x="58031" y="81724"/>
                  <a:pt x="65199" y="90487"/>
                  <a:pt x="65199" y="90487"/>
                </a:cubicBezTo>
                <a:cubicBezTo>
                  <a:pt x="65199" y="90487"/>
                  <a:pt x="64853" y="90547"/>
                  <a:pt x="64294" y="90737"/>
                </a:cubicBezTo>
                <a:cubicBezTo>
                  <a:pt x="64163" y="90785"/>
                  <a:pt x="63984" y="90821"/>
                  <a:pt x="63877" y="90928"/>
                </a:cubicBezTo>
                <a:lnTo>
                  <a:pt x="63877" y="90940"/>
                </a:lnTo>
                <a:cubicBezTo>
                  <a:pt x="61841" y="91809"/>
                  <a:pt x="58245" y="94488"/>
                  <a:pt x="57876" y="102501"/>
                </a:cubicBezTo>
                <a:cubicBezTo>
                  <a:pt x="57768" y="102499"/>
                  <a:pt x="57659" y="102497"/>
                  <a:pt x="57550" y="102497"/>
                </a:cubicBezTo>
                <a:cubicBezTo>
                  <a:pt x="53136" y="102497"/>
                  <a:pt x="47851" y="104427"/>
                  <a:pt x="44946" y="112502"/>
                </a:cubicBezTo>
                <a:cubicBezTo>
                  <a:pt x="43368" y="111172"/>
                  <a:pt x="41555" y="110500"/>
                  <a:pt x="39691" y="110500"/>
                </a:cubicBezTo>
                <a:cubicBezTo>
                  <a:pt x="38334" y="110500"/>
                  <a:pt x="36951" y="110856"/>
                  <a:pt x="35612" y="111573"/>
                </a:cubicBezTo>
                <a:cubicBezTo>
                  <a:pt x="34230" y="112300"/>
                  <a:pt x="33254" y="113717"/>
                  <a:pt x="32957" y="114931"/>
                </a:cubicBezTo>
                <a:cubicBezTo>
                  <a:pt x="30846" y="114393"/>
                  <a:pt x="28406" y="114000"/>
                  <a:pt x="25777" y="114000"/>
                </a:cubicBezTo>
                <a:cubicBezTo>
                  <a:pt x="20604" y="114000"/>
                  <a:pt x="14701" y="115522"/>
                  <a:pt x="9144" y="120455"/>
                </a:cubicBezTo>
                <a:cubicBezTo>
                  <a:pt x="667" y="128004"/>
                  <a:pt x="0" y="136910"/>
                  <a:pt x="1286" y="143684"/>
                </a:cubicBezTo>
                <a:lnTo>
                  <a:pt x="162270" y="143684"/>
                </a:lnTo>
                <a:lnTo>
                  <a:pt x="162270" y="65996"/>
                </a:lnTo>
                <a:lnTo>
                  <a:pt x="1622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type="ctrTitle"/>
          </p:nvPr>
        </p:nvSpPr>
        <p:spPr>
          <a:xfrm>
            <a:off x="713500" y="537000"/>
            <a:ext cx="3058800" cy="40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CUSTOM_1_2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5218788" y="2421125"/>
            <a:ext cx="25650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2" type="subTitle"/>
          </p:nvPr>
        </p:nvSpPr>
        <p:spPr>
          <a:xfrm>
            <a:off x="5218800" y="2916175"/>
            <a:ext cx="25650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3" name="Google Shape;133;p24"/>
          <p:cNvSpPr/>
          <p:nvPr/>
        </p:nvSpPr>
        <p:spPr>
          <a:xfrm>
            <a:off x="6061275" y="4569124"/>
            <a:ext cx="2537306" cy="574413"/>
          </a:xfrm>
          <a:custGeom>
            <a:rect b="b" l="l" r="r" t="t"/>
            <a:pathLst>
              <a:path extrusionOk="0" h="55472" w="245032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545401" y="4623399"/>
            <a:ext cx="2297464" cy="520084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4819775" y="4662898"/>
            <a:ext cx="1922336" cy="480595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642472" y="4662925"/>
            <a:ext cx="1709227" cy="480560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1266775" y="2421125"/>
            <a:ext cx="20238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2" type="subTitle"/>
          </p:nvPr>
        </p:nvSpPr>
        <p:spPr>
          <a:xfrm>
            <a:off x="1266775" y="2916175"/>
            <a:ext cx="20238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3" type="subTitle"/>
          </p:nvPr>
        </p:nvSpPr>
        <p:spPr>
          <a:xfrm>
            <a:off x="3560050" y="2421125"/>
            <a:ext cx="20238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4" type="subTitle"/>
          </p:nvPr>
        </p:nvSpPr>
        <p:spPr>
          <a:xfrm>
            <a:off x="3560050" y="2916175"/>
            <a:ext cx="20238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5" type="subTitle"/>
          </p:nvPr>
        </p:nvSpPr>
        <p:spPr>
          <a:xfrm>
            <a:off x="5853325" y="2421125"/>
            <a:ext cx="20238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6" type="subTitle"/>
          </p:nvPr>
        </p:nvSpPr>
        <p:spPr>
          <a:xfrm>
            <a:off x="5853325" y="2916175"/>
            <a:ext cx="20238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5" name="Google Shape;145;p25"/>
          <p:cNvSpPr/>
          <p:nvPr/>
        </p:nvSpPr>
        <p:spPr>
          <a:xfrm>
            <a:off x="0" y="4177599"/>
            <a:ext cx="4266620" cy="965906"/>
          </a:xfrm>
          <a:custGeom>
            <a:rect b="b" l="l" r="r" t="t"/>
            <a:pathLst>
              <a:path extrusionOk="0" h="55472" w="245032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2633925" y="4399725"/>
            <a:ext cx="3285580" cy="743767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6826101" y="4569098"/>
            <a:ext cx="2297511" cy="574391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1266775" y="1949675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2" type="subTitle"/>
          </p:nvPr>
        </p:nvSpPr>
        <p:spPr>
          <a:xfrm>
            <a:off x="1266775" y="224900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3" type="subTitle"/>
          </p:nvPr>
        </p:nvSpPr>
        <p:spPr>
          <a:xfrm>
            <a:off x="3560050" y="1949675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4" type="subTitle"/>
          </p:nvPr>
        </p:nvSpPr>
        <p:spPr>
          <a:xfrm>
            <a:off x="3560050" y="224900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5" type="subTitle"/>
          </p:nvPr>
        </p:nvSpPr>
        <p:spPr>
          <a:xfrm>
            <a:off x="5853325" y="1949675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6" type="subTitle"/>
          </p:nvPr>
        </p:nvSpPr>
        <p:spPr>
          <a:xfrm>
            <a:off x="5853325" y="224900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7" type="subTitle"/>
          </p:nvPr>
        </p:nvSpPr>
        <p:spPr>
          <a:xfrm>
            <a:off x="1266775" y="3565000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8" type="subTitle"/>
          </p:nvPr>
        </p:nvSpPr>
        <p:spPr>
          <a:xfrm>
            <a:off x="1266775" y="386445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9" type="subTitle"/>
          </p:nvPr>
        </p:nvSpPr>
        <p:spPr>
          <a:xfrm>
            <a:off x="3560050" y="3565000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3" type="subTitle"/>
          </p:nvPr>
        </p:nvSpPr>
        <p:spPr>
          <a:xfrm>
            <a:off x="3560050" y="386445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4" type="subTitle"/>
          </p:nvPr>
        </p:nvSpPr>
        <p:spPr>
          <a:xfrm>
            <a:off x="5853325" y="3565000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15" type="subTitle"/>
          </p:nvPr>
        </p:nvSpPr>
        <p:spPr>
          <a:xfrm>
            <a:off x="5853325" y="386445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" type="subTitle"/>
          </p:nvPr>
        </p:nvSpPr>
        <p:spPr>
          <a:xfrm>
            <a:off x="2184813" y="1949675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2" type="subTitle"/>
          </p:nvPr>
        </p:nvSpPr>
        <p:spPr>
          <a:xfrm>
            <a:off x="2184813" y="224900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3" type="subTitle"/>
          </p:nvPr>
        </p:nvSpPr>
        <p:spPr>
          <a:xfrm>
            <a:off x="4935288" y="1949675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4" type="subTitle"/>
          </p:nvPr>
        </p:nvSpPr>
        <p:spPr>
          <a:xfrm>
            <a:off x="4935288" y="224900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5" type="subTitle"/>
          </p:nvPr>
        </p:nvSpPr>
        <p:spPr>
          <a:xfrm>
            <a:off x="2184813" y="3565000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6" type="subTitle"/>
          </p:nvPr>
        </p:nvSpPr>
        <p:spPr>
          <a:xfrm>
            <a:off x="2184813" y="386445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7" type="subTitle"/>
          </p:nvPr>
        </p:nvSpPr>
        <p:spPr>
          <a:xfrm>
            <a:off x="4935288" y="3565000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8" type="subTitle"/>
          </p:nvPr>
        </p:nvSpPr>
        <p:spPr>
          <a:xfrm>
            <a:off x="4935288" y="386445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27"/>
          <p:cNvSpPr/>
          <p:nvPr/>
        </p:nvSpPr>
        <p:spPr>
          <a:xfrm rot="10800000">
            <a:off x="-155125" y="1"/>
            <a:ext cx="5309600" cy="1201950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-254644" y="131313"/>
            <a:ext cx="2537463" cy="713424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1123240" y="340448"/>
            <a:ext cx="2920694" cy="730190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2_1_1_2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1" type="subTitle"/>
          </p:nvPr>
        </p:nvSpPr>
        <p:spPr>
          <a:xfrm>
            <a:off x="942088" y="1501138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2" type="subTitle"/>
          </p:nvPr>
        </p:nvSpPr>
        <p:spPr>
          <a:xfrm>
            <a:off x="942088" y="1800463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9" name="Google Shape;179;p28"/>
          <p:cNvSpPr txBox="1"/>
          <p:nvPr>
            <p:ph idx="3" type="subTitle"/>
          </p:nvPr>
        </p:nvSpPr>
        <p:spPr>
          <a:xfrm>
            <a:off x="6177988" y="1501138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4" type="subTitle"/>
          </p:nvPr>
        </p:nvSpPr>
        <p:spPr>
          <a:xfrm>
            <a:off x="6177988" y="1800463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5" type="subTitle"/>
          </p:nvPr>
        </p:nvSpPr>
        <p:spPr>
          <a:xfrm>
            <a:off x="942088" y="3116463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6" type="subTitle"/>
          </p:nvPr>
        </p:nvSpPr>
        <p:spPr>
          <a:xfrm>
            <a:off x="942088" y="3415913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7" type="subTitle"/>
          </p:nvPr>
        </p:nvSpPr>
        <p:spPr>
          <a:xfrm>
            <a:off x="6177988" y="3116463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8" type="subTitle"/>
          </p:nvPr>
        </p:nvSpPr>
        <p:spPr>
          <a:xfrm>
            <a:off x="6177988" y="3415913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5" name="Google Shape;185;p28"/>
          <p:cNvSpPr/>
          <p:nvPr/>
        </p:nvSpPr>
        <p:spPr>
          <a:xfrm rot="10800000">
            <a:off x="-155125" y="1"/>
            <a:ext cx="5309600" cy="1201950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-254644" y="131313"/>
            <a:ext cx="2537463" cy="713424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1123240" y="340448"/>
            <a:ext cx="2920694" cy="730190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2_1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0" y="-4650"/>
            <a:ext cx="7093586" cy="5143620"/>
          </a:xfrm>
          <a:custGeom>
            <a:rect b="b" l="l" r="r" t="t"/>
            <a:pathLst>
              <a:path extrusionOk="0" h="146448" w="201967">
                <a:moveTo>
                  <a:pt x="0" y="1"/>
                </a:moveTo>
                <a:lnTo>
                  <a:pt x="0" y="146447"/>
                </a:lnTo>
                <a:lnTo>
                  <a:pt x="201871" y="146447"/>
                </a:lnTo>
                <a:cubicBezTo>
                  <a:pt x="201930" y="145852"/>
                  <a:pt x="201966" y="145161"/>
                  <a:pt x="201966" y="144507"/>
                </a:cubicBezTo>
                <a:cubicBezTo>
                  <a:pt x="201966" y="140161"/>
                  <a:pt x="200668" y="136125"/>
                  <a:pt x="198442" y="132755"/>
                </a:cubicBezTo>
                <a:cubicBezTo>
                  <a:pt x="194620" y="126933"/>
                  <a:pt x="188024" y="123087"/>
                  <a:pt x="180535" y="123087"/>
                </a:cubicBezTo>
                <a:cubicBezTo>
                  <a:pt x="173403" y="123087"/>
                  <a:pt x="167081" y="126564"/>
                  <a:pt x="163187" y="131922"/>
                </a:cubicBezTo>
                <a:cubicBezTo>
                  <a:pt x="161727" y="123720"/>
                  <a:pt x="153417" y="117700"/>
                  <a:pt x="145235" y="117700"/>
                </a:cubicBezTo>
                <a:cubicBezTo>
                  <a:pt x="143143" y="117700"/>
                  <a:pt x="141060" y="118093"/>
                  <a:pt x="139101" y="118944"/>
                </a:cubicBezTo>
                <a:cubicBezTo>
                  <a:pt x="137053" y="108595"/>
                  <a:pt x="126862" y="100648"/>
                  <a:pt x="116397" y="100648"/>
                </a:cubicBezTo>
                <a:cubicBezTo>
                  <a:pt x="115425" y="100648"/>
                  <a:pt x="114450" y="100717"/>
                  <a:pt x="113479" y="100858"/>
                </a:cubicBezTo>
                <a:cubicBezTo>
                  <a:pt x="116182" y="84999"/>
                  <a:pt x="104752" y="68045"/>
                  <a:pt x="89047" y="64580"/>
                </a:cubicBezTo>
                <a:cubicBezTo>
                  <a:pt x="92179" y="49531"/>
                  <a:pt x="91036" y="33267"/>
                  <a:pt x="83642" y="19801"/>
                </a:cubicBezTo>
                <a:cubicBezTo>
                  <a:pt x="78986" y="11335"/>
                  <a:pt x="71652" y="4168"/>
                  <a:pt x="630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1" type="subTitle"/>
          </p:nvPr>
        </p:nvSpPr>
        <p:spPr>
          <a:xfrm>
            <a:off x="4794000" y="3117750"/>
            <a:ext cx="34146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hasCustomPrompt="1" idx="2" type="title"/>
          </p:nvPr>
        </p:nvSpPr>
        <p:spPr>
          <a:xfrm>
            <a:off x="4794000" y="2647950"/>
            <a:ext cx="3414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9"/>
          <p:cNvSpPr txBox="1"/>
          <p:nvPr>
            <p:ph idx="3" type="subTitle"/>
          </p:nvPr>
        </p:nvSpPr>
        <p:spPr>
          <a:xfrm>
            <a:off x="935500" y="1626150"/>
            <a:ext cx="34146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hasCustomPrompt="1" idx="4" type="title"/>
          </p:nvPr>
        </p:nvSpPr>
        <p:spPr>
          <a:xfrm>
            <a:off x="935500" y="2025750"/>
            <a:ext cx="3414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USTOM_2_1_1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flipH="1">
            <a:off x="-2" y="0"/>
            <a:ext cx="5808896" cy="5143564"/>
          </a:xfrm>
          <a:custGeom>
            <a:rect b="b" l="l" r="r" t="t"/>
            <a:pathLst>
              <a:path extrusionOk="0" h="143685" w="162271">
                <a:moveTo>
                  <a:pt x="135636" y="0"/>
                </a:moveTo>
                <a:cubicBezTo>
                  <a:pt x="134374" y="3334"/>
                  <a:pt x="135815" y="7215"/>
                  <a:pt x="135815" y="7215"/>
                </a:cubicBezTo>
                <a:cubicBezTo>
                  <a:pt x="135815" y="7215"/>
                  <a:pt x="135287" y="7061"/>
                  <a:pt x="134557" y="7061"/>
                </a:cubicBezTo>
                <a:cubicBezTo>
                  <a:pt x="133386" y="7061"/>
                  <a:pt x="131694" y="7458"/>
                  <a:pt x="130814" y="9525"/>
                </a:cubicBezTo>
                <a:cubicBezTo>
                  <a:pt x="130385" y="10525"/>
                  <a:pt x="130254" y="11382"/>
                  <a:pt x="130242" y="12049"/>
                </a:cubicBezTo>
                <a:cubicBezTo>
                  <a:pt x="129861" y="10454"/>
                  <a:pt x="128683" y="7965"/>
                  <a:pt x="125039" y="7180"/>
                </a:cubicBezTo>
                <a:cubicBezTo>
                  <a:pt x="124522" y="7067"/>
                  <a:pt x="124037" y="7017"/>
                  <a:pt x="123583" y="7017"/>
                </a:cubicBezTo>
                <a:cubicBezTo>
                  <a:pt x="119695" y="7017"/>
                  <a:pt x="118062" y="10692"/>
                  <a:pt x="118062" y="10692"/>
                </a:cubicBezTo>
                <a:cubicBezTo>
                  <a:pt x="118062" y="10692"/>
                  <a:pt x="113980" y="7556"/>
                  <a:pt x="108584" y="7556"/>
                </a:cubicBezTo>
                <a:cubicBezTo>
                  <a:pt x="107134" y="7556"/>
                  <a:pt x="105588" y="7783"/>
                  <a:pt x="104001" y="8358"/>
                </a:cubicBezTo>
                <a:cubicBezTo>
                  <a:pt x="94488" y="11990"/>
                  <a:pt x="95714" y="21431"/>
                  <a:pt x="95714" y="21431"/>
                </a:cubicBezTo>
                <a:cubicBezTo>
                  <a:pt x="95714" y="21431"/>
                  <a:pt x="91285" y="19218"/>
                  <a:pt x="85505" y="19218"/>
                </a:cubicBezTo>
                <a:cubicBezTo>
                  <a:pt x="79370" y="19218"/>
                  <a:pt x="71715" y="21711"/>
                  <a:pt x="66223" y="31992"/>
                </a:cubicBezTo>
                <a:cubicBezTo>
                  <a:pt x="60008" y="43601"/>
                  <a:pt x="63818" y="56614"/>
                  <a:pt x="69973" y="60615"/>
                </a:cubicBezTo>
                <a:cubicBezTo>
                  <a:pt x="67687" y="60877"/>
                  <a:pt x="65115" y="63663"/>
                  <a:pt x="64699" y="65187"/>
                </a:cubicBezTo>
                <a:cubicBezTo>
                  <a:pt x="63734" y="68699"/>
                  <a:pt x="64472" y="71640"/>
                  <a:pt x="66735" y="73212"/>
                </a:cubicBezTo>
                <a:cubicBezTo>
                  <a:pt x="58031" y="81724"/>
                  <a:pt x="65199" y="90487"/>
                  <a:pt x="65199" y="90487"/>
                </a:cubicBezTo>
                <a:cubicBezTo>
                  <a:pt x="65199" y="90487"/>
                  <a:pt x="64853" y="90547"/>
                  <a:pt x="64294" y="90737"/>
                </a:cubicBezTo>
                <a:cubicBezTo>
                  <a:pt x="64163" y="90785"/>
                  <a:pt x="63984" y="90821"/>
                  <a:pt x="63877" y="90928"/>
                </a:cubicBezTo>
                <a:lnTo>
                  <a:pt x="63877" y="90940"/>
                </a:lnTo>
                <a:cubicBezTo>
                  <a:pt x="61841" y="91809"/>
                  <a:pt x="58245" y="94488"/>
                  <a:pt x="57876" y="102501"/>
                </a:cubicBezTo>
                <a:cubicBezTo>
                  <a:pt x="57768" y="102499"/>
                  <a:pt x="57659" y="102497"/>
                  <a:pt x="57550" y="102497"/>
                </a:cubicBezTo>
                <a:cubicBezTo>
                  <a:pt x="53136" y="102497"/>
                  <a:pt x="47851" y="104427"/>
                  <a:pt x="44946" y="112502"/>
                </a:cubicBezTo>
                <a:cubicBezTo>
                  <a:pt x="43368" y="111172"/>
                  <a:pt x="41555" y="110500"/>
                  <a:pt x="39691" y="110500"/>
                </a:cubicBezTo>
                <a:cubicBezTo>
                  <a:pt x="38334" y="110500"/>
                  <a:pt x="36951" y="110856"/>
                  <a:pt x="35612" y="111573"/>
                </a:cubicBezTo>
                <a:cubicBezTo>
                  <a:pt x="34230" y="112300"/>
                  <a:pt x="33254" y="113717"/>
                  <a:pt x="32957" y="114931"/>
                </a:cubicBezTo>
                <a:cubicBezTo>
                  <a:pt x="30846" y="114393"/>
                  <a:pt x="28406" y="114000"/>
                  <a:pt x="25777" y="114000"/>
                </a:cubicBezTo>
                <a:cubicBezTo>
                  <a:pt x="20604" y="114000"/>
                  <a:pt x="14701" y="115522"/>
                  <a:pt x="9144" y="120455"/>
                </a:cubicBezTo>
                <a:cubicBezTo>
                  <a:pt x="667" y="128004"/>
                  <a:pt x="0" y="136910"/>
                  <a:pt x="1286" y="143684"/>
                </a:cubicBezTo>
                <a:lnTo>
                  <a:pt x="162270" y="143684"/>
                </a:lnTo>
                <a:lnTo>
                  <a:pt x="162270" y="65996"/>
                </a:lnTo>
                <a:lnTo>
                  <a:pt x="1622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type="ctrTitle"/>
          </p:nvPr>
        </p:nvSpPr>
        <p:spPr>
          <a:xfrm>
            <a:off x="4572000" y="1226175"/>
            <a:ext cx="3858600" cy="8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" type="subTitle"/>
          </p:nvPr>
        </p:nvSpPr>
        <p:spPr>
          <a:xfrm>
            <a:off x="4572000" y="1957475"/>
            <a:ext cx="38586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9" name="Google Shape;199;p30"/>
          <p:cNvSpPr txBox="1"/>
          <p:nvPr/>
        </p:nvSpPr>
        <p:spPr>
          <a:xfrm>
            <a:off x="5439425" y="3783050"/>
            <a:ext cx="2991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>
            <a:off x="2050425" y="-4650"/>
            <a:ext cx="7093586" cy="5143620"/>
          </a:xfrm>
          <a:custGeom>
            <a:rect b="b" l="l" r="r" t="t"/>
            <a:pathLst>
              <a:path extrusionOk="0" h="146448" w="201967">
                <a:moveTo>
                  <a:pt x="0" y="1"/>
                </a:moveTo>
                <a:lnTo>
                  <a:pt x="0" y="146447"/>
                </a:lnTo>
                <a:lnTo>
                  <a:pt x="201871" y="146447"/>
                </a:lnTo>
                <a:cubicBezTo>
                  <a:pt x="201930" y="145852"/>
                  <a:pt x="201966" y="145161"/>
                  <a:pt x="201966" y="144507"/>
                </a:cubicBezTo>
                <a:cubicBezTo>
                  <a:pt x="201966" y="140161"/>
                  <a:pt x="200668" y="136125"/>
                  <a:pt x="198442" y="132755"/>
                </a:cubicBezTo>
                <a:cubicBezTo>
                  <a:pt x="194620" y="126933"/>
                  <a:pt x="188024" y="123087"/>
                  <a:pt x="180535" y="123087"/>
                </a:cubicBezTo>
                <a:cubicBezTo>
                  <a:pt x="173403" y="123087"/>
                  <a:pt x="167081" y="126564"/>
                  <a:pt x="163187" y="131922"/>
                </a:cubicBezTo>
                <a:cubicBezTo>
                  <a:pt x="161727" y="123720"/>
                  <a:pt x="153417" y="117700"/>
                  <a:pt x="145235" y="117700"/>
                </a:cubicBezTo>
                <a:cubicBezTo>
                  <a:pt x="143143" y="117700"/>
                  <a:pt x="141060" y="118093"/>
                  <a:pt x="139101" y="118944"/>
                </a:cubicBezTo>
                <a:cubicBezTo>
                  <a:pt x="137053" y="108595"/>
                  <a:pt x="126862" y="100648"/>
                  <a:pt x="116397" y="100648"/>
                </a:cubicBezTo>
                <a:cubicBezTo>
                  <a:pt x="115425" y="100648"/>
                  <a:pt x="114450" y="100717"/>
                  <a:pt x="113479" y="100858"/>
                </a:cubicBezTo>
                <a:cubicBezTo>
                  <a:pt x="116182" y="84999"/>
                  <a:pt x="104752" y="68045"/>
                  <a:pt x="89047" y="64580"/>
                </a:cubicBezTo>
                <a:cubicBezTo>
                  <a:pt x="92179" y="49531"/>
                  <a:pt x="91036" y="33267"/>
                  <a:pt x="83642" y="19801"/>
                </a:cubicBezTo>
                <a:cubicBezTo>
                  <a:pt x="78986" y="11335"/>
                  <a:pt x="71652" y="4168"/>
                  <a:pt x="630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13500" y="1772575"/>
            <a:ext cx="7716900" cy="28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☁"/>
              <a:defRPr sz="1400">
                <a:solidFill>
                  <a:srgbClr val="FFFFFF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606700" y="4569124"/>
            <a:ext cx="2537306" cy="574413"/>
          </a:xfrm>
          <a:custGeom>
            <a:rect b="b" l="l" r="r" t="t"/>
            <a:pathLst>
              <a:path extrusionOk="0" h="55472" w="245032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5365200" y="4662898"/>
            <a:ext cx="1922336" cy="480595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 rot="10800000">
            <a:off x="145825" y="11"/>
            <a:ext cx="2920694" cy="730190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 rot="10800000">
            <a:off x="1930285" y="1"/>
            <a:ext cx="1981366" cy="557074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554925" y="2916175"/>
            <a:ext cx="25650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☁"/>
              <a:defRPr sz="1400">
                <a:solidFill>
                  <a:srgbClr val="FFFFFF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024100" y="2916175"/>
            <a:ext cx="25650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☁"/>
              <a:defRPr sz="1400">
                <a:solidFill>
                  <a:srgbClr val="FFFFFF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1554913" y="2421125"/>
            <a:ext cx="2565000" cy="57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5024088" y="2421125"/>
            <a:ext cx="2565000" cy="57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-235" y="-6492"/>
            <a:ext cx="3123107" cy="706867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 rot="10800000">
            <a:off x="1800326" y="-1"/>
            <a:ext cx="1709227" cy="480560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2043712" y="4395884"/>
            <a:ext cx="2794282" cy="747595"/>
          </a:xfrm>
          <a:custGeom>
            <a:rect b="b" l="l" r="r" t="t"/>
            <a:pathLst>
              <a:path extrusionOk="0" h="32409" w="121135">
                <a:moveTo>
                  <a:pt x="48746" y="0"/>
                </a:moveTo>
                <a:cubicBezTo>
                  <a:pt x="48411" y="0"/>
                  <a:pt x="48072" y="12"/>
                  <a:pt x="47732" y="36"/>
                </a:cubicBezTo>
                <a:cubicBezTo>
                  <a:pt x="39862" y="584"/>
                  <a:pt x="33933" y="7406"/>
                  <a:pt x="34481" y="15276"/>
                </a:cubicBezTo>
                <a:cubicBezTo>
                  <a:pt x="34493" y="15419"/>
                  <a:pt x="34505" y="15574"/>
                  <a:pt x="34516" y="15716"/>
                </a:cubicBezTo>
                <a:cubicBezTo>
                  <a:pt x="32897" y="14383"/>
                  <a:pt x="30826" y="13585"/>
                  <a:pt x="28563" y="13585"/>
                </a:cubicBezTo>
                <a:cubicBezTo>
                  <a:pt x="23360" y="13585"/>
                  <a:pt x="19145" y="17800"/>
                  <a:pt x="19145" y="23003"/>
                </a:cubicBezTo>
                <a:cubicBezTo>
                  <a:pt x="19145" y="24289"/>
                  <a:pt x="19407" y="25515"/>
                  <a:pt x="19872" y="26634"/>
                </a:cubicBezTo>
                <a:cubicBezTo>
                  <a:pt x="19808" y="26634"/>
                  <a:pt x="19745" y="26634"/>
                  <a:pt x="19681" y="26634"/>
                </a:cubicBezTo>
                <a:cubicBezTo>
                  <a:pt x="14531" y="26634"/>
                  <a:pt x="8009" y="28069"/>
                  <a:pt x="0" y="32409"/>
                </a:cubicBezTo>
                <a:lnTo>
                  <a:pt x="121134" y="32409"/>
                </a:lnTo>
                <a:cubicBezTo>
                  <a:pt x="121134" y="32409"/>
                  <a:pt x="116372" y="26633"/>
                  <a:pt x="106092" y="26633"/>
                </a:cubicBezTo>
                <a:cubicBezTo>
                  <a:pt x="104528" y="26633"/>
                  <a:pt x="102835" y="26767"/>
                  <a:pt x="101013" y="27075"/>
                </a:cubicBezTo>
                <a:cubicBezTo>
                  <a:pt x="99644" y="23396"/>
                  <a:pt x="96810" y="20443"/>
                  <a:pt x="93214" y="18907"/>
                </a:cubicBezTo>
                <a:cubicBezTo>
                  <a:pt x="93226" y="18395"/>
                  <a:pt x="93214" y="17883"/>
                  <a:pt x="93179" y="17359"/>
                </a:cubicBezTo>
                <a:cubicBezTo>
                  <a:pt x="92552" y="8286"/>
                  <a:pt x="84995" y="1352"/>
                  <a:pt x="76035" y="1352"/>
                </a:cubicBezTo>
                <a:cubicBezTo>
                  <a:pt x="75637" y="1352"/>
                  <a:pt x="75235" y="1365"/>
                  <a:pt x="74831" y="1393"/>
                </a:cubicBezTo>
                <a:cubicBezTo>
                  <a:pt x="69414" y="1774"/>
                  <a:pt x="64770" y="4620"/>
                  <a:pt x="61889" y="8751"/>
                </a:cubicBezTo>
                <a:cubicBezTo>
                  <a:pt x="59716" y="3572"/>
                  <a:pt x="54593" y="0"/>
                  <a:pt x="487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5120625" y="4695239"/>
            <a:ext cx="1979676" cy="448248"/>
          </a:xfrm>
          <a:custGeom>
            <a:rect b="b" l="l" r="r" t="t"/>
            <a:pathLst>
              <a:path extrusionOk="0" h="19432" w="85821">
                <a:moveTo>
                  <a:pt x="42292" y="1"/>
                </a:moveTo>
                <a:cubicBezTo>
                  <a:pt x="35005" y="1"/>
                  <a:pt x="28552" y="3573"/>
                  <a:pt x="24587" y="9062"/>
                </a:cubicBezTo>
                <a:cubicBezTo>
                  <a:pt x="22866" y="11435"/>
                  <a:pt x="20174" y="12781"/>
                  <a:pt x="17364" y="12781"/>
                </a:cubicBezTo>
                <a:cubicBezTo>
                  <a:pt x="16480" y="12781"/>
                  <a:pt x="15585" y="12648"/>
                  <a:pt x="14705" y="12372"/>
                </a:cubicBezTo>
                <a:cubicBezTo>
                  <a:pt x="12990" y="11836"/>
                  <a:pt x="11181" y="11550"/>
                  <a:pt x="9299" y="11550"/>
                </a:cubicBezTo>
                <a:cubicBezTo>
                  <a:pt x="8883" y="11550"/>
                  <a:pt x="8478" y="11562"/>
                  <a:pt x="8073" y="11598"/>
                </a:cubicBezTo>
                <a:cubicBezTo>
                  <a:pt x="2989" y="11931"/>
                  <a:pt x="334" y="15562"/>
                  <a:pt x="1" y="19432"/>
                </a:cubicBezTo>
                <a:lnTo>
                  <a:pt x="85821" y="19432"/>
                </a:lnTo>
                <a:cubicBezTo>
                  <a:pt x="85488" y="15562"/>
                  <a:pt x="82832" y="11931"/>
                  <a:pt x="77749" y="11598"/>
                </a:cubicBezTo>
                <a:cubicBezTo>
                  <a:pt x="77344" y="11562"/>
                  <a:pt x="76939" y="11550"/>
                  <a:pt x="76522" y="11550"/>
                </a:cubicBezTo>
                <a:cubicBezTo>
                  <a:pt x="74415" y="11550"/>
                  <a:pt x="72391" y="11919"/>
                  <a:pt x="70510" y="12574"/>
                </a:cubicBezTo>
                <a:cubicBezTo>
                  <a:pt x="69504" y="12928"/>
                  <a:pt x="68469" y="13100"/>
                  <a:pt x="67449" y="13100"/>
                </a:cubicBezTo>
                <a:cubicBezTo>
                  <a:pt x="64626" y="13100"/>
                  <a:pt x="61910" y="11785"/>
                  <a:pt x="60223" y="9371"/>
                </a:cubicBezTo>
                <a:cubicBezTo>
                  <a:pt x="56270" y="3704"/>
                  <a:pt x="49721" y="1"/>
                  <a:pt x="42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3870225" y="4606475"/>
            <a:ext cx="2372329" cy="537031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rot="10800000">
            <a:off x="-83" y="-38"/>
            <a:ext cx="4285909" cy="970214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 rot="10800000">
            <a:off x="432025" y="11"/>
            <a:ext cx="2920694" cy="730190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2204885" y="1"/>
            <a:ext cx="1981366" cy="557074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5817374" y="4490200"/>
            <a:ext cx="2613137" cy="653299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" type="body"/>
          </p:nvPr>
        </p:nvSpPr>
        <p:spPr>
          <a:xfrm>
            <a:off x="713500" y="1389600"/>
            <a:ext cx="2808000" cy="3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☁"/>
              <a:defRPr sz="1200"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2000" y="537025"/>
            <a:ext cx="3858600" cy="40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713500" y="1233175"/>
            <a:ext cx="3858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713500" y="2803075"/>
            <a:ext cx="3858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571925" y="724075"/>
            <a:ext cx="3858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☁"/>
              <a:defRPr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ctrTitle"/>
          </p:nvPr>
        </p:nvSpPr>
        <p:spPr>
          <a:xfrm>
            <a:off x="2086025" y="3146213"/>
            <a:ext cx="49719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2086075" y="1535888"/>
            <a:ext cx="4971900" cy="12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 rot="10800000">
            <a:off x="4231450" y="1"/>
            <a:ext cx="5309600" cy="1201950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-916075" y="3756700"/>
            <a:ext cx="6125800" cy="1386800"/>
          </a:xfrm>
          <a:custGeom>
            <a:rect b="b" l="l" r="r" t="t"/>
            <a:pathLst>
              <a:path extrusionOk="0" h="55472" w="245032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-339475" y="3526225"/>
            <a:ext cx="3028075" cy="810475"/>
          </a:xfrm>
          <a:custGeom>
            <a:rect b="b" l="l" r="r" t="t"/>
            <a:pathLst>
              <a:path extrusionOk="0" h="32419" w="121123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1492925" y="3993775"/>
            <a:ext cx="2145525" cy="485800"/>
          </a:xfrm>
          <a:custGeom>
            <a:rect b="b" l="l" r="r" t="t"/>
            <a:pathLst>
              <a:path extrusionOk="0" h="19432" w="85821">
                <a:moveTo>
                  <a:pt x="42292" y="1"/>
                </a:moveTo>
                <a:cubicBezTo>
                  <a:pt x="35005" y="1"/>
                  <a:pt x="28552" y="3561"/>
                  <a:pt x="24575" y="9050"/>
                </a:cubicBezTo>
                <a:cubicBezTo>
                  <a:pt x="22863" y="11423"/>
                  <a:pt x="20166" y="12769"/>
                  <a:pt x="17354" y="12769"/>
                </a:cubicBezTo>
                <a:cubicBezTo>
                  <a:pt x="16469" y="12769"/>
                  <a:pt x="15573" y="12636"/>
                  <a:pt x="14693" y="12360"/>
                </a:cubicBezTo>
                <a:cubicBezTo>
                  <a:pt x="12990" y="11836"/>
                  <a:pt x="11181" y="11538"/>
                  <a:pt x="9287" y="11538"/>
                </a:cubicBezTo>
                <a:cubicBezTo>
                  <a:pt x="8883" y="11538"/>
                  <a:pt x="8478" y="11562"/>
                  <a:pt x="8073" y="11586"/>
                </a:cubicBezTo>
                <a:cubicBezTo>
                  <a:pt x="2977" y="11919"/>
                  <a:pt x="334" y="15551"/>
                  <a:pt x="1" y="19432"/>
                </a:cubicBezTo>
                <a:lnTo>
                  <a:pt x="85821" y="19432"/>
                </a:lnTo>
                <a:cubicBezTo>
                  <a:pt x="85476" y="15551"/>
                  <a:pt x="82832" y="11919"/>
                  <a:pt x="77737" y="11586"/>
                </a:cubicBezTo>
                <a:cubicBezTo>
                  <a:pt x="77332" y="11562"/>
                  <a:pt x="76927" y="11538"/>
                  <a:pt x="76522" y="11538"/>
                </a:cubicBezTo>
                <a:cubicBezTo>
                  <a:pt x="74415" y="11538"/>
                  <a:pt x="72379" y="11907"/>
                  <a:pt x="70498" y="12562"/>
                </a:cubicBezTo>
                <a:cubicBezTo>
                  <a:pt x="69495" y="12916"/>
                  <a:pt x="68462" y="13088"/>
                  <a:pt x="67442" y="13088"/>
                </a:cubicBezTo>
                <a:cubicBezTo>
                  <a:pt x="64621" y="13088"/>
                  <a:pt x="61901" y="11773"/>
                  <a:pt x="60222" y="9359"/>
                </a:cubicBezTo>
                <a:cubicBezTo>
                  <a:pt x="56270" y="3704"/>
                  <a:pt x="49709" y="1"/>
                  <a:pt x="422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131931" y="131313"/>
            <a:ext cx="2537463" cy="713424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5509815" y="340448"/>
            <a:ext cx="2920694" cy="730190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Bree Serif"/>
              <a:buNone/>
              <a:defRPr sz="22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500" y="1152475"/>
            <a:ext cx="77169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☁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○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■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○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■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○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Fira Sans"/>
              <a:buChar char="■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>
            <a:off x="6527288" y="3296663"/>
            <a:ext cx="2308650" cy="577175"/>
          </a:xfrm>
          <a:custGeom>
            <a:rect b="b" l="l" r="r" t="t"/>
            <a:pathLst>
              <a:path extrusionOk="0" h="23087" w="92346">
                <a:moveTo>
                  <a:pt x="34195" y="1"/>
                </a:moveTo>
                <a:cubicBezTo>
                  <a:pt x="28444" y="1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59" y="9478"/>
                  <a:pt x="10168" y="13538"/>
                  <a:pt x="9168" y="18896"/>
                </a:cubicBezTo>
                <a:cubicBezTo>
                  <a:pt x="3513" y="19717"/>
                  <a:pt x="0" y="23087"/>
                  <a:pt x="0" y="23087"/>
                </a:cubicBezTo>
                <a:lnTo>
                  <a:pt x="31861" y="23087"/>
                </a:lnTo>
                <a:cubicBezTo>
                  <a:pt x="31873" y="23015"/>
                  <a:pt x="31897" y="22944"/>
                  <a:pt x="31909" y="22861"/>
                </a:cubicBezTo>
                <a:cubicBezTo>
                  <a:pt x="32004" y="22884"/>
                  <a:pt x="32111" y="22896"/>
                  <a:pt x="32219" y="22920"/>
                </a:cubicBezTo>
                <a:cubicBezTo>
                  <a:pt x="32219" y="22980"/>
                  <a:pt x="32230" y="23027"/>
                  <a:pt x="32242" y="23087"/>
                </a:cubicBezTo>
                <a:lnTo>
                  <a:pt x="92345" y="23087"/>
                </a:lnTo>
                <a:cubicBezTo>
                  <a:pt x="87598" y="20813"/>
                  <a:pt x="84270" y="20062"/>
                  <a:pt x="81941" y="20062"/>
                </a:cubicBezTo>
                <a:cubicBezTo>
                  <a:pt x="81904" y="20062"/>
                  <a:pt x="81868" y="20062"/>
                  <a:pt x="81832" y="20063"/>
                </a:cubicBezTo>
                <a:cubicBezTo>
                  <a:pt x="81344" y="11681"/>
                  <a:pt x="74390" y="5037"/>
                  <a:pt x="65889" y="5037"/>
                </a:cubicBezTo>
                <a:cubicBezTo>
                  <a:pt x="60341" y="5037"/>
                  <a:pt x="55460" y="7859"/>
                  <a:pt x="52590" y="12145"/>
                </a:cubicBezTo>
                <a:cubicBezTo>
                  <a:pt x="52185" y="10240"/>
                  <a:pt x="50495" y="8811"/>
                  <a:pt x="48471" y="8811"/>
                </a:cubicBezTo>
                <a:cubicBezTo>
                  <a:pt x="47494" y="8811"/>
                  <a:pt x="46589" y="9145"/>
                  <a:pt x="45875" y="9704"/>
                </a:cubicBezTo>
                <a:cubicBezTo>
                  <a:pt x="45780" y="9680"/>
                  <a:pt x="45685" y="9668"/>
                  <a:pt x="45577" y="9645"/>
                </a:cubicBezTo>
                <a:cubicBezTo>
                  <a:pt x="44672" y="4180"/>
                  <a:pt x="39922" y="1"/>
                  <a:pt x="341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4373450" y="3439950"/>
            <a:ext cx="3243422" cy="810873"/>
          </a:xfrm>
          <a:custGeom>
            <a:rect b="b" l="l" r="r" t="t"/>
            <a:pathLst>
              <a:path extrusionOk="0" h="23087" w="92346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type="ctrTitle"/>
          </p:nvPr>
        </p:nvSpPr>
        <p:spPr>
          <a:xfrm>
            <a:off x="713500" y="1406988"/>
            <a:ext cx="3858600" cy="16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뭉게구름조</a:t>
            </a:r>
            <a:r>
              <a:rPr lang="en" sz="17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(5조)</a:t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5254100" y="3531200"/>
            <a:ext cx="3581853" cy="810900"/>
          </a:xfrm>
          <a:custGeom>
            <a:rect b="b" l="l" r="r" t="t"/>
            <a:pathLst>
              <a:path extrusionOk="0" h="50888" w="224779">
                <a:moveTo>
                  <a:pt x="110776" y="0"/>
                </a:moveTo>
                <a:cubicBezTo>
                  <a:pt x="91691" y="0"/>
                  <a:pt x="74796" y="9346"/>
                  <a:pt x="64390" y="23705"/>
                </a:cubicBezTo>
                <a:cubicBezTo>
                  <a:pt x="59881" y="29928"/>
                  <a:pt x="52808" y="33456"/>
                  <a:pt x="45436" y="33456"/>
                </a:cubicBezTo>
                <a:cubicBezTo>
                  <a:pt x="43132" y="33456"/>
                  <a:pt x="40799" y="33111"/>
                  <a:pt x="38505" y="32397"/>
                </a:cubicBezTo>
                <a:cubicBezTo>
                  <a:pt x="34041" y="30992"/>
                  <a:pt x="29290" y="30242"/>
                  <a:pt x="24361" y="30242"/>
                </a:cubicBezTo>
                <a:cubicBezTo>
                  <a:pt x="23277" y="30242"/>
                  <a:pt x="22206" y="30278"/>
                  <a:pt x="21146" y="30349"/>
                </a:cubicBezTo>
                <a:cubicBezTo>
                  <a:pt x="7823" y="31242"/>
                  <a:pt x="882" y="40731"/>
                  <a:pt x="1" y="50887"/>
                </a:cubicBezTo>
                <a:lnTo>
                  <a:pt x="224779" y="50887"/>
                </a:lnTo>
                <a:cubicBezTo>
                  <a:pt x="223909" y="40731"/>
                  <a:pt x="216968" y="31242"/>
                  <a:pt x="203633" y="30349"/>
                </a:cubicBezTo>
                <a:cubicBezTo>
                  <a:pt x="202573" y="30278"/>
                  <a:pt x="201514" y="30242"/>
                  <a:pt x="200430" y="30242"/>
                </a:cubicBezTo>
                <a:cubicBezTo>
                  <a:pt x="194906" y="30242"/>
                  <a:pt x="189608" y="31182"/>
                  <a:pt x="184678" y="32921"/>
                </a:cubicBezTo>
                <a:cubicBezTo>
                  <a:pt x="182050" y="33846"/>
                  <a:pt x="179342" y="34296"/>
                  <a:pt x="176671" y="34296"/>
                </a:cubicBezTo>
                <a:cubicBezTo>
                  <a:pt x="169275" y="34296"/>
                  <a:pt x="162155" y="30851"/>
                  <a:pt x="157746" y="24527"/>
                </a:cubicBezTo>
                <a:cubicBezTo>
                  <a:pt x="147400" y="9704"/>
                  <a:pt x="130219" y="0"/>
                  <a:pt x="110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4715788" y="754696"/>
            <a:ext cx="1664540" cy="377088"/>
          </a:xfrm>
          <a:custGeom>
            <a:rect b="b" l="l" r="r" t="t"/>
            <a:pathLst>
              <a:path extrusionOk="0" h="20575" w="90822">
                <a:moveTo>
                  <a:pt x="44756" y="1"/>
                </a:moveTo>
                <a:cubicBezTo>
                  <a:pt x="37041" y="1"/>
                  <a:pt x="30218" y="3787"/>
                  <a:pt x="26016" y="9585"/>
                </a:cubicBezTo>
                <a:cubicBezTo>
                  <a:pt x="24192" y="12098"/>
                  <a:pt x="21332" y="13526"/>
                  <a:pt x="18356" y="13526"/>
                </a:cubicBezTo>
                <a:cubicBezTo>
                  <a:pt x="17426" y="13526"/>
                  <a:pt x="16486" y="13387"/>
                  <a:pt x="15562" y="13098"/>
                </a:cubicBezTo>
                <a:cubicBezTo>
                  <a:pt x="13752" y="12538"/>
                  <a:pt x="11823" y="12229"/>
                  <a:pt x="9835" y="12229"/>
                </a:cubicBezTo>
                <a:cubicBezTo>
                  <a:pt x="9406" y="12229"/>
                  <a:pt x="8966" y="12240"/>
                  <a:pt x="8537" y="12276"/>
                </a:cubicBezTo>
                <a:cubicBezTo>
                  <a:pt x="3156" y="12633"/>
                  <a:pt x="358" y="16467"/>
                  <a:pt x="0" y="20575"/>
                </a:cubicBezTo>
                <a:lnTo>
                  <a:pt x="90821" y="20575"/>
                </a:lnTo>
                <a:cubicBezTo>
                  <a:pt x="90476" y="16467"/>
                  <a:pt x="87666" y="12633"/>
                  <a:pt x="82284" y="12276"/>
                </a:cubicBezTo>
                <a:cubicBezTo>
                  <a:pt x="81856" y="12240"/>
                  <a:pt x="81427" y="12229"/>
                  <a:pt x="80987" y="12229"/>
                </a:cubicBezTo>
                <a:cubicBezTo>
                  <a:pt x="78760" y="12229"/>
                  <a:pt x="76617" y="12610"/>
                  <a:pt x="74617" y="13312"/>
                </a:cubicBezTo>
                <a:cubicBezTo>
                  <a:pt x="73557" y="13684"/>
                  <a:pt x="72465" y="13865"/>
                  <a:pt x="71387" y="13865"/>
                </a:cubicBezTo>
                <a:cubicBezTo>
                  <a:pt x="68398" y="13865"/>
                  <a:pt x="65520" y="12474"/>
                  <a:pt x="63735" y="9919"/>
                </a:cubicBezTo>
                <a:cubicBezTo>
                  <a:pt x="59555" y="3930"/>
                  <a:pt x="52614" y="1"/>
                  <a:pt x="4475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>
            <p:ph idx="1" type="subTitle"/>
          </p:nvPr>
        </p:nvSpPr>
        <p:spPr>
          <a:xfrm>
            <a:off x="336300" y="2964325"/>
            <a:ext cx="46131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구름 쿠버네티스 11회차 ~2023.1.20 (회고)</a:t>
            </a:r>
            <a:endParaRPr sz="1700"/>
          </a:p>
        </p:txBody>
      </p:sp>
      <p:grpSp>
        <p:nvGrpSpPr>
          <p:cNvPr id="210" name="Google Shape;210;p31"/>
          <p:cNvGrpSpPr/>
          <p:nvPr/>
        </p:nvGrpSpPr>
        <p:grpSpPr>
          <a:xfrm>
            <a:off x="5531326" y="834307"/>
            <a:ext cx="1950983" cy="3039532"/>
            <a:chOff x="2595550" y="974575"/>
            <a:chExt cx="2417875" cy="3766925"/>
          </a:xfrm>
        </p:grpSpPr>
        <p:sp>
          <p:nvSpPr>
            <p:cNvPr id="211" name="Google Shape;211;p31"/>
            <p:cNvSpPr/>
            <p:nvPr/>
          </p:nvSpPr>
          <p:spPr>
            <a:xfrm>
              <a:off x="2595550" y="974575"/>
              <a:ext cx="2417875" cy="2956125"/>
            </a:xfrm>
            <a:custGeom>
              <a:rect b="b" l="l" r="r" t="t"/>
              <a:pathLst>
                <a:path extrusionOk="0" h="118245" w="96715">
                  <a:moveTo>
                    <a:pt x="48687" y="0"/>
                  </a:moveTo>
                  <a:cubicBezTo>
                    <a:pt x="48046" y="0"/>
                    <a:pt x="47403" y="13"/>
                    <a:pt x="46756" y="39"/>
                  </a:cubicBezTo>
                  <a:cubicBezTo>
                    <a:pt x="22289" y="1040"/>
                    <a:pt x="2215" y="21280"/>
                    <a:pt x="751" y="46497"/>
                  </a:cubicBezTo>
                  <a:cubicBezTo>
                    <a:pt x="1" y="59594"/>
                    <a:pt x="4180" y="71679"/>
                    <a:pt x="11561" y="80942"/>
                  </a:cubicBezTo>
                  <a:cubicBezTo>
                    <a:pt x="19491" y="90896"/>
                    <a:pt x="26611" y="101492"/>
                    <a:pt x="32338" y="112934"/>
                  </a:cubicBezTo>
                  <a:lnTo>
                    <a:pt x="34993" y="118244"/>
                  </a:lnTo>
                  <a:lnTo>
                    <a:pt x="62389" y="118244"/>
                  </a:lnTo>
                  <a:lnTo>
                    <a:pt x="64913" y="113220"/>
                  </a:lnTo>
                  <a:cubicBezTo>
                    <a:pt x="70652" y="101707"/>
                    <a:pt x="77772" y="91003"/>
                    <a:pt x="85761" y="81014"/>
                  </a:cubicBezTo>
                  <a:cubicBezTo>
                    <a:pt x="92607" y="72465"/>
                    <a:pt x="96715" y="61499"/>
                    <a:pt x="96715" y="49534"/>
                  </a:cubicBezTo>
                  <a:cubicBezTo>
                    <a:pt x="96715" y="22179"/>
                    <a:pt x="75216" y="0"/>
                    <a:pt x="48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2866425" y="974575"/>
              <a:ext cx="1879725" cy="2956125"/>
            </a:xfrm>
            <a:custGeom>
              <a:rect b="b" l="l" r="r" t="t"/>
              <a:pathLst>
                <a:path extrusionOk="0" h="118245" w="75189">
                  <a:moveTo>
                    <a:pt x="37850" y="0"/>
                  </a:moveTo>
                  <a:cubicBezTo>
                    <a:pt x="37352" y="0"/>
                    <a:pt x="36852" y="13"/>
                    <a:pt x="36350" y="39"/>
                  </a:cubicBezTo>
                  <a:cubicBezTo>
                    <a:pt x="17336" y="1040"/>
                    <a:pt x="1727" y="21280"/>
                    <a:pt x="596" y="46497"/>
                  </a:cubicBezTo>
                  <a:cubicBezTo>
                    <a:pt x="0" y="59594"/>
                    <a:pt x="3251" y="71679"/>
                    <a:pt x="8989" y="80942"/>
                  </a:cubicBezTo>
                  <a:cubicBezTo>
                    <a:pt x="15157" y="90896"/>
                    <a:pt x="20693" y="101492"/>
                    <a:pt x="25146" y="112934"/>
                  </a:cubicBezTo>
                  <a:lnTo>
                    <a:pt x="27206" y="118244"/>
                  </a:lnTo>
                  <a:lnTo>
                    <a:pt x="48506" y="118244"/>
                  </a:lnTo>
                  <a:lnTo>
                    <a:pt x="50459" y="113220"/>
                  </a:lnTo>
                  <a:cubicBezTo>
                    <a:pt x="54936" y="101707"/>
                    <a:pt x="60460" y="91003"/>
                    <a:pt x="66675" y="81014"/>
                  </a:cubicBezTo>
                  <a:cubicBezTo>
                    <a:pt x="71985" y="72465"/>
                    <a:pt x="75188" y="61499"/>
                    <a:pt x="75188" y="49534"/>
                  </a:cubicBezTo>
                  <a:cubicBezTo>
                    <a:pt x="75188" y="22179"/>
                    <a:pt x="58468" y="0"/>
                    <a:pt x="37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3202475" y="974575"/>
              <a:ext cx="1212375" cy="2956125"/>
            </a:xfrm>
            <a:custGeom>
              <a:rect b="b" l="l" r="r" t="t"/>
              <a:pathLst>
                <a:path extrusionOk="0" h="118245" w="48495">
                  <a:moveTo>
                    <a:pt x="24412" y="0"/>
                  </a:moveTo>
                  <a:cubicBezTo>
                    <a:pt x="24090" y="0"/>
                    <a:pt x="23768" y="13"/>
                    <a:pt x="23444" y="39"/>
                  </a:cubicBezTo>
                  <a:cubicBezTo>
                    <a:pt x="11180" y="1040"/>
                    <a:pt x="1120" y="21280"/>
                    <a:pt x="381" y="46497"/>
                  </a:cubicBezTo>
                  <a:cubicBezTo>
                    <a:pt x="0" y="59594"/>
                    <a:pt x="2096" y="71679"/>
                    <a:pt x="5799" y="80942"/>
                  </a:cubicBezTo>
                  <a:cubicBezTo>
                    <a:pt x="9775" y="90896"/>
                    <a:pt x="13347" y="101492"/>
                    <a:pt x="16217" y="112934"/>
                  </a:cubicBezTo>
                  <a:lnTo>
                    <a:pt x="17538" y="118244"/>
                  </a:lnTo>
                  <a:lnTo>
                    <a:pt x="31278" y="118244"/>
                  </a:lnTo>
                  <a:lnTo>
                    <a:pt x="32540" y="113220"/>
                  </a:lnTo>
                  <a:cubicBezTo>
                    <a:pt x="35421" y="101707"/>
                    <a:pt x="38993" y="91003"/>
                    <a:pt x="42994" y="81014"/>
                  </a:cubicBezTo>
                  <a:cubicBezTo>
                    <a:pt x="46423" y="72465"/>
                    <a:pt x="48495" y="61499"/>
                    <a:pt x="48495" y="49534"/>
                  </a:cubicBezTo>
                  <a:cubicBezTo>
                    <a:pt x="48495" y="22179"/>
                    <a:pt x="37711" y="0"/>
                    <a:pt x="244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3560250" y="974575"/>
              <a:ext cx="501875" cy="2956125"/>
            </a:xfrm>
            <a:custGeom>
              <a:rect b="b" l="l" r="r" t="t"/>
              <a:pathLst>
                <a:path extrusionOk="0" h="118245" w="20075">
                  <a:moveTo>
                    <a:pt x="10104" y="0"/>
                  </a:moveTo>
                  <a:cubicBezTo>
                    <a:pt x="9972" y="0"/>
                    <a:pt x="9838" y="13"/>
                    <a:pt x="9704" y="39"/>
                  </a:cubicBezTo>
                  <a:cubicBezTo>
                    <a:pt x="4620" y="1040"/>
                    <a:pt x="453" y="21280"/>
                    <a:pt x="155" y="46497"/>
                  </a:cubicBezTo>
                  <a:cubicBezTo>
                    <a:pt x="1" y="59594"/>
                    <a:pt x="870" y="71679"/>
                    <a:pt x="2394" y="80942"/>
                  </a:cubicBezTo>
                  <a:cubicBezTo>
                    <a:pt x="4037" y="90896"/>
                    <a:pt x="5525" y="101492"/>
                    <a:pt x="6704" y="112934"/>
                  </a:cubicBezTo>
                  <a:lnTo>
                    <a:pt x="7263" y="118244"/>
                  </a:lnTo>
                  <a:lnTo>
                    <a:pt x="12943" y="118244"/>
                  </a:lnTo>
                  <a:lnTo>
                    <a:pt x="13467" y="113220"/>
                  </a:lnTo>
                  <a:cubicBezTo>
                    <a:pt x="14657" y="101707"/>
                    <a:pt x="16134" y="91003"/>
                    <a:pt x="17801" y="81014"/>
                  </a:cubicBezTo>
                  <a:cubicBezTo>
                    <a:pt x="19217" y="72465"/>
                    <a:pt x="20075" y="61499"/>
                    <a:pt x="20075" y="49534"/>
                  </a:cubicBezTo>
                  <a:cubicBezTo>
                    <a:pt x="20075" y="22179"/>
                    <a:pt x="15602" y="0"/>
                    <a:pt x="10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3406375" y="3754450"/>
              <a:ext cx="812925" cy="176250"/>
            </a:xfrm>
            <a:custGeom>
              <a:rect b="b" l="l" r="r" t="t"/>
              <a:pathLst>
                <a:path extrusionOk="0" h="7050" w="32517">
                  <a:moveTo>
                    <a:pt x="16252" y="1"/>
                  </a:moveTo>
                  <a:cubicBezTo>
                    <a:pt x="9954" y="1"/>
                    <a:pt x="4239" y="739"/>
                    <a:pt x="0" y="1930"/>
                  </a:cubicBezTo>
                  <a:lnTo>
                    <a:pt x="2560" y="7049"/>
                  </a:lnTo>
                  <a:lnTo>
                    <a:pt x="29956" y="7049"/>
                  </a:lnTo>
                  <a:lnTo>
                    <a:pt x="32480" y="2025"/>
                  </a:lnTo>
                  <a:cubicBezTo>
                    <a:pt x="32492" y="1989"/>
                    <a:pt x="32504" y="1965"/>
                    <a:pt x="32516" y="1930"/>
                  </a:cubicBezTo>
                  <a:cubicBezTo>
                    <a:pt x="28277" y="739"/>
                    <a:pt x="22562" y="1"/>
                    <a:pt x="16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3470350" y="3882450"/>
              <a:ext cx="684950" cy="96775"/>
            </a:xfrm>
            <a:custGeom>
              <a:rect b="b" l="l" r="r" t="t"/>
              <a:pathLst>
                <a:path extrusionOk="0" h="3871" w="27398">
                  <a:moveTo>
                    <a:pt x="13693" y="1"/>
                  </a:moveTo>
                  <a:cubicBezTo>
                    <a:pt x="6133" y="1"/>
                    <a:pt x="1" y="870"/>
                    <a:pt x="1" y="1929"/>
                  </a:cubicBezTo>
                  <a:cubicBezTo>
                    <a:pt x="1" y="3001"/>
                    <a:pt x="6133" y="3870"/>
                    <a:pt x="13693" y="3870"/>
                  </a:cubicBezTo>
                  <a:cubicBezTo>
                    <a:pt x="21266" y="3870"/>
                    <a:pt x="27397" y="3001"/>
                    <a:pt x="27397" y="1929"/>
                  </a:cubicBezTo>
                  <a:cubicBezTo>
                    <a:pt x="27397" y="870"/>
                    <a:pt x="21266" y="1"/>
                    <a:pt x="13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3491200" y="3930675"/>
              <a:ext cx="65500" cy="381925"/>
            </a:xfrm>
            <a:custGeom>
              <a:rect b="b" l="l" r="r" t="t"/>
              <a:pathLst>
                <a:path extrusionOk="0" fill="none" h="15277" w="2620">
                  <a:moveTo>
                    <a:pt x="0" y="0"/>
                  </a:moveTo>
                  <a:lnTo>
                    <a:pt x="2620" y="15276"/>
                  </a:lnTo>
                </a:path>
              </a:pathLst>
            </a:custGeom>
            <a:solidFill>
              <a:srgbClr val="7676AD"/>
            </a:solidFill>
            <a:ln cap="flat" cmpd="sng" w="22625">
              <a:solidFill>
                <a:schemeClr val="accent5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3648350" y="3930675"/>
              <a:ext cx="42600" cy="384600"/>
            </a:xfrm>
            <a:custGeom>
              <a:rect b="b" l="l" r="r" t="t"/>
              <a:pathLst>
                <a:path extrusionOk="0" fill="none" h="15384" w="1704">
                  <a:moveTo>
                    <a:pt x="1" y="0"/>
                  </a:moveTo>
                  <a:lnTo>
                    <a:pt x="1704" y="15383"/>
                  </a:lnTo>
                </a:path>
              </a:pathLst>
            </a:custGeom>
            <a:solidFill>
              <a:srgbClr val="7676AD"/>
            </a:solidFill>
            <a:ln cap="flat" cmpd="sng" w="22625">
              <a:solidFill>
                <a:schemeClr val="accent5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4068950" y="3930675"/>
              <a:ext cx="65500" cy="381925"/>
            </a:xfrm>
            <a:custGeom>
              <a:rect b="b" l="l" r="r" t="t"/>
              <a:pathLst>
                <a:path extrusionOk="0" fill="none" h="15277" w="2620">
                  <a:moveTo>
                    <a:pt x="2620" y="0"/>
                  </a:moveTo>
                  <a:lnTo>
                    <a:pt x="0" y="15276"/>
                  </a:lnTo>
                </a:path>
              </a:pathLst>
            </a:custGeom>
            <a:solidFill>
              <a:srgbClr val="7676AD"/>
            </a:solidFill>
            <a:ln cap="flat" cmpd="sng" w="22625">
              <a:solidFill>
                <a:schemeClr val="accent5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3934700" y="3930675"/>
              <a:ext cx="42600" cy="384600"/>
            </a:xfrm>
            <a:custGeom>
              <a:rect b="b" l="l" r="r" t="t"/>
              <a:pathLst>
                <a:path extrusionOk="0" fill="none" h="15384" w="1704">
                  <a:moveTo>
                    <a:pt x="1703" y="0"/>
                  </a:moveTo>
                  <a:lnTo>
                    <a:pt x="1" y="15383"/>
                  </a:lnTo>
                </a:path>
              </a:pathLst>
            </a:custGeom>
            <a:solidFill>
              <a:srgbClr val="7676AD"/>
            </a:solidFill>
            <a:ln cap="flat" cmpd="sng" w="22625">
              <a:solidFill>
                <a:schemeClr val="accent5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3812675" y="3930675"/>
              <a:ext cx="25" cy="371800"/>
            </a:xfrm>
            <a:custGeom>
              <a:rect b="b" l="l" r="r" t="t"/>
              <a:pathLst>
                <a:path extrusionOk="0" fill="none" h="14872" w="1">
                  <a:moveTo>
                    <a:pt x="0" y="0"/>
                  </a:moveTo>
                  <a:lnTo>
                    <a:pt x="0" y="14871"/>
                  </a:lnTo>
                </a:path>
              </a:pathLst>
            </a:custGeom>
            <a:solidFill>
              <a:srgbClr val="7676AD"/>
            </a:solidFill>
            <a:ln cap="flat" cmpd="sng" w="22625">
              <a:solidFill>
                <a:schemeClr val="accent5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3530200" y="4315250"/>
              <a:ext cx="565275" cy="426250"/>
            </a:xfrm>
            <a:custGeom>
              <a:rect b="b" l="l" r="r" t="t"/>
              <a:pathLst>
                <a:path extrusionOk="0" h="17050" w="22611">
                  <a:moveTo>
                    <a:pt x="0" y="0"/>
                  </a:moveTo>
                  <a:lnTo>
                    <a:pt x="2322" y="14752"/>
                  </a:lnTo>
                  <a:cubicBezTo>
                    <a:pt x="2536" y="16074"/>
                    <a:pt x="3679" y="17050"/>
                    <a:pt x="5025" y="17050"/>
                  </a:cubicBezTo>
                  <a:lnTo>
                    <a:pt x="17586" y="17050"/>
                  </a:lnTo>
                  <a:cubicBezTo>
                    <a:pt x="18931" y="17050"/>
                    <a:pt x="20074" y="16074"/>
                    <a:pt x="20288" y="14752"/>
                  </a:cubicBezTo>
                  <a:lnTo>
                    <a:pt x="226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487925" y="4263825"/>
              <a:ext cx="649800" cy="102800"/>
            </a:xfrm>
            <a:custGeom>
              <a:rect b="b" l="l" r="r" t="t"/>
              <a:pathLst>
                <a:path extrusionOk="0" h="4112" w="25992">
                  <a:moveTo>
                    <a:pt x="12996" y="0"/>
                  </a:moveTo>
                  <a:cubicBezTo>
                    <a:pt x="9177" y="0"/>
                    <a:pt x="5358" y="289"/>
                    <a:pt x="1572" y="867"/>
                  </a:cubicBezTo>
                  <a:cubicBezTo>
                    <a:pt x="631" y="1009"/>
                    <a:pt x="0" y="1855"/>
                    <a:pt x="155" y="2748"/>
                  </a:cubicBezTo>
                  <a:cubicBezTo>
                    <a:pt x="306" y="3547"/>
                    <a:pt x="1016" y="4111"/>
                    <a:pt x="1813" y="4111"/>
                  </a:cubicBezTo>
                  <a:cubicBezTo>
                    <a:pt x="1895" y="4111"/>
                    <a:pt x="1977" y="4105"/>
                    <a:pt x="2060" y="4093"/>
                  </a:cubicBezTo>
                  <a:cubicBezTo>
                    <a:pt x="5686" y="3540"/>
                    <a:pt x="9341" y="3263"/>
                    <a:pt x="12996" y="3263"/>
                  </a:cubicBezTo>
                  <a:cubicBezTo>
                    <a:pt x="16651" y="3263"/>
                    <a:pt x="20307" y="3540"/>
                    <a:pt x="23932" y="4093"/>
                  </a:cubicBezTo>
                  <a:cubicBezTo>
                    <a:pt x="24015" y="4105"/>
                    <a:pt x="24097" y="4111"/>
                    <a:pt x="24179" y="4111"/>
                  </a:cubicBezTo>
                  <a:cubicBezTo>
                    <a:pt x="24976" y="4111"/>
                    <a:pt x="25686" y="3547"/>
                    <a:pt x="25837" y="2748"/>
                  </a:cubicBezTo>
                  <a:cubicBezTo>
                    <a:pt x="25992" y="1855"/>
                    <a:pt x="25361" y="1009"/>
                    <a:pt x="24420" y="867"/>
                  </a:cubicBezTo>
                  <a:cubicBezTo>
                    <a:pt x="20634" y="289"/>
                    <a:pt x="16815" y="0"/>
                    <a:pt x="12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1"/>
          <p:cNvSpPr/>
          <p:nvPr/>
        </p:nvSpPr>
        <p:spPr>
          <a:xfrm>
            <a:off x="6447863" y="754700"/>
            <a:ext cx="2308650" cy="577175"/>
          </a:xfrm>
          <a:custGeom>
            <a:rect b="b" l="l" r="r" t="t"/>
            <a:pathLst>
              <a:path extrusionOk="0" h="23087" w="92346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4840725" y="1512325"/>
            <a:ext cx="1950887" cy="441642"/>
          </a:xfrm>
          <a:custGeom>
            <a:rect b="b" l="l" r="r" t="t"/>
            <a:pathLst>
              <a:path extrusionOk="0" h="20563" w="90834">
                <a:moveTo>
                  <a:pt x="44757" y="0"/>
                </a:moveTo>
                <a:cubicBezTo>
                  <a:pt x="37053" y="0"/>
                  <a:pt x="30219" y="3774"/>
                  <a:pt x="26016" y="9573"/>
                </a:cubicBezTo>
                <a:cubicBezTo>
                  <a:pt x="24194" y="12092"/>
                  <a:pt x="21345" y="13515"/>
                  <a:pt x="18370" y="13515"/>
                </a:cubicBezTo>
                <a:cubicBezTo>
                  <a:pt x="17437" y="13515"/>
                  <a:pt x="16492" y="13375"/>
                  <a:pt x="15562" y="13085"/>
                </a:cubicBezTo>
                <a:cubicBezTo>
                  <a:pt x="13753" y="12525"/>
                  <a:pt x="11836" y="12216"/>
                  <a:pt x="9836" y="12216"/>
                </a:cubicBezTo>
                <a:cubicBezTo>
                  <a:pt x="9407" y="12216"/>
                  <a:pt x="8978" y="12240"/>
                  <a:pt x="8550" y="12263"/>
                </a:cubicBezTo>
                <a:cubicBezTo>
                  <a:pt x="3156" y="12621"/>
                  <a:pt x="358" y="16454"/>
                  <a:pt x="1" y="20562"/>
                </a:cubicBezTo>
                <a:lnTo>
                  <a:pt x="90834" y="20562"/>
                </a:lnTo>
                <a:cubicBezTo>
                  <a:pt x="90477" y="16454"/>
                  <a:pt x="87667" y="12621"/>
                  <a:pt x="82285" y="12263"/>
                </a:cubicBezTo>
                <a:cubicBezTo>
                  <a:pt x="81856" y="12240"/>
                  <a:pt x="81428" y="12216"/>
                  <a:pt x="80987" y="12216"/>
                </a:cubicBezTo>
                <a:cubicBezTo>
                  <a:pt x="78761" y="12216"/>
                  <a:pt x="76618" y="12597"/>
                  <a:pt x="74617" y="13299"/>
                </a:cubicBezTo>
                <a:cubicBezTo>
                  <a:pt x="73557" y="13672"/>
                  <a:pt x="72465" y="13852"/>
                  <a:pt x="71388" y="13852"/>
                </a:cubicBezTo>
                <a:cubicBezTo>
                  <a:pt x="68399" y="13852"/>
                  <a:pt x="65520" y="12461"/>
                  <a:pt x="63735" y="9906"/>
                </a:cubicBezTo>
                <a:cubicBezTo>
                  <a:pt x="59556" y="3917"/>
                  <a:pt x="52615" y="0"/>
                  <a:pt x="447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941750" y="1869113"/>
            <a:ext cx="3439500" cy="740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32"/>
          <p:cNvGrpSpPr/>
          <p:nvPr/>
        </p:nvGrpSpPr>
        <p:grpSpPr>
          <a:xfrm>
            <a:off x="789350" y="1785863"/>
            <a:ext cx="1004950" cy="907200"/>
            <a:chOff x="4602450" y="2103750"/>
            <a:chExt cx="1004950" cy="907200"/>
          </a:xfrm>
        </p:grpSpPr>
        <p:sp>
          <p:nvSpPr>
            <p:cNvPr id="232" name="Google Shape;232;p32"/>
            <p:cNvSpPr/>
            <p:nvPr/>
          </p:nvSpPr>
          <p:spPr>
            <a:xfrm>
              <a:off x="4602450" y="2103750"/>
              <a:ext cx="907200" cy="9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 rot="5400000">
              <a:off x="5278000" y="2456700"/>
              <a:ext cx="457500" cy="2013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32"/>
          <p:cNvSpPr/>
          <p:nvPr/>
        </p:nvSpPr>
        <p:spPr>
          <a:xfrm>
            <a:off x="953750" y="1950263"/>
            <a:ext cx="578400" cy="57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789350" y="2855638"/>
            <a:ext cx="3439500" cy="740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32"/>
          <p:cNvGrpSpPr/>
          <p:nvPr/>
        </p:nvGrpSpPr>
        <p:grpSpPr>
          <a:xfrm>
            <a:off x="3376288" y="2772388"/>
            <a:ext cx="1004950" cy="907200"/>
            <a:chOff x="1211500" y="3092550"/>
            <a:chExt cx="1004950" cy="907200"/>
          </a:xfrm>
        </p:grpSpPr>
        <p:sp>
          <p:nvSpPr>
            <p:cNvPr id="237" name="Google Shape;237;p32"/>
            <p:cNvSpPr/>
            <p:nvPr/>
          </p:nvSpPr>
          <p:spPr>
            <a:xfrm flipH="1">
              <a:off x="1309250" y="3092550"/>
              <a:ext cx="907200" cy="9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 flipH="1" rot="-5400000">
              <a:off x="1083400" y="3445500"/>
              <a:ext cx="457500" cy="2013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32"/>
          <p:cNvSpPr/>
          <p:nvPr/>
        </p:nvSpPr>
        <p:spPr>
          <a:xfrm>
            <a:off x="3638438" y="2936788"/>
            <a:ext cx="578400" cy="57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/>
          <p:nvPr/>
        </p:nvSpPr>
        <p:spPr>
          <a:xfrm>
            <a:off x="4762650" y="2855638"/>
            <a:ext cx="3439500" cy="740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32"/>
          <p:cNvGrpSpPr/>
          <p:nvPr/>
        </p:nvGrpSpPr>
        <p:grpSpPr>
          <a:xfrm>
            <a:off x="7349600" y="2772388"/>
            <a:ext cx="1004950" cy="907200"/>
            <a:chOff x="1211500" y="3092550"/>
            <a:chExt cx="1004950" cy="907200"/>
          </a:xfrm>
        </p:grpSpPr>
        <p:sp>
          <p:nvSpPr>
            <p:cNvPr id="242" name="Google Shape;242;p32"/>
            <p:cNvSpPr/>
            <p:nvPr/>
          </p:nvSpPr>
          <p:spPr>
            <a:xfrm flipH="1">
              <a:off x="1309250" y="3092550"/>
              <a:ext cx="907200" cy="9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 flipH="1" rot="-5400000">
              <a:off x="1083400" y="3445500"/>
              <a:ext cx="457500" cy="2013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32"/>
          <p:cNvSpPr/>
          <p:nvPr/>
        </p:nvSpPr>
        <p:spPr>
          <a:xfrm>
            <a:off x="7611750" y="2936788"/>
            <a:ext cx="578400" cy="57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 txBox="1"/>
          <p:nvPr/>
        </p:nvSpPr>
        <p:spPr>
          <a:xfrm>
            <a:off x="953750" y="2034863"/>
            <a:ext cx="578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01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3638438" y="3021388"/>
            <a:ext cx="578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02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7611750" y="3021388"/>
            <a:ext cx="578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04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1814150" y="1980325"/>
            <a:ext cx="24027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팀원 소개</a:t>
            </a:r>
            <a:endParaRPr sz="27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5054840" y="1869113"/>
            <a:ext cx="3299700" cy="740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32"/>
          <p:cNvGrpSpPr/>
          <p:nvPr/>
        </p:nvGrpSpPr>
        <p:grpSpPr>
          <a:xfrm>
            <a:off x="4775150" y="1785863"/>
            <a:ext cx="1004950" cy="907200"/>
            <a:chOff x="4602450" y="2103750"/>
            <a:chExt cx="1004950" cy="907200"/>
          </a:xfrm>
        </p:grpSpPr>
        <p:sp>
          <p:nvSpPr>
            <p:cNvPr id="251" name="Google Shape;251;p32"/>
            <p:cNvSpPr/>
            <p:nvPr/>
          </p:nvSpPr>
          <p:spPr>
            <a:xfrm>
              <a:off x="4602450" y="2103750"/>
              <a:ext cx="907200" cy="9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 rot="5400000">
              <a:off x="5278000" y="2456700"/>
              <a:ext cx="457500" cy="2013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32"/>
          <p:cNvSpPr/>
          <p:nvPr/>
        </p:nvSpPr>
        <p:spPr>
          <a:xfrm>
            <a:off x="4939550" y="1950263"/>
            <a:ext cx="578400" cy="57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4939550" y="2034863"/>
            <a:ext cx="578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03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5780100" y="1883125"/>
            <a:ext cx="30759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스터디 시간</a:t>
            </a:r>
            <a:endParaRPr sz="2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1031150" y="2966850"/>
            <a:ext cx="23253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스터디, 협업 툴</a:t>
            </a:r>
            <a:endParaRPr sz="2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4642537" y="2966850"/>
            <a:ext cx="2687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프로젝트를</a:t>
            </a:r>
            <a:r>
              <a:rPr lang="en" sz="22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마치며</a:t>
            </a:r>
            <a:endParaRPr sz="22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58" name="Google Shape;258;p32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목차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idx="15" type="title"/>
          </p:nvPr>
        </p:nvSpPr>
        <p:spPr>
          <a:xfrm>
            <a:off x="713500" y="537025"/>
            <a:ext cx="77172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팀</a:t>
            </a:r>
            <a:r>
              <a:rPr lang="en"/>
              <a:t>원 소개</a:t>
            </a: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2745325" y="1462729"/>
            <a:ext cx="1716616" cy="459458"/>
          </a:xfrm>
          <a:custGeom>
            <a:rect b="b" l="l" r="r" t="t"/>
            <a:pathLst>
              <a:path extrusionOk="0" h="32419" w="121123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/>
          <p:nvPr/>
        </p:nvSpPr>
        <p:spPr>
          <a:xfrm>
            <a:off x="6619090" y="1462729"/>
            <a:ext cx="1716616" cy="459458"/>
          </a:xfrm>
          <a:custGeom>
            <a:rect b="b" l="l" r="r" t="t"/>
            <a:pathLst>
              <a:path extrusionOk="0" h="32419" w="121123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"/>
          <p:cNvSpPr/>
          <p:nvPr/>
        </p:nvSpPr>
        <p:spPr>
          <a:xfrm>
            <a:off x="808394" y="1493000"/>
            <a:ext cx="1716712" cy="429187"/>
          </a:xfrm>
          <a:custGeom>
            <a:rect b="b" l="l" r="r" t="t"/>
            <a:pathLst>
              <a:path extrusionOk="0" h="23087" w="92346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"/>
          <p:cNvSpPr/>
          <p:nvPr/>
        </p:nvSpPr>
        <p:spPr>
          <a:xfrm>
            <a:off x="4682159" y="1493000"/>
            <a:ext cx="1716712" cy="429187"/>
          </a:xfrm>
          <a:custGeom>
            <a:rect b="b" l="l" r="r" t="t"/>
            <a:pathLst>
              <a:path extrusionOk="0" h="23087" w="92346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/>
          <p:cNvSpPr txBox="1"/>
          <p:nvPr>
            <p:ph type="title"/>
          </p:nvPr>
        </p:nvSpPr>
        <p:spPr>
          <a:xfrm>
            <a:off x="1198450" y="1282800"/>
            <a:ext cx="9366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713500" y="22525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정한교</a:t>
            </a:r>
            <a:endParaRPr sz="2500"/>
          </a:p>
        </p:txBody>
      </p:sp>
      <p:sp>
        <p:nvSpPr>
          <p:cNvPr id="270" name="Google Shape;270;p33"/>
          <p:cNvSpPr txBox="1"/>
          <p:nvPr>
            <p:ph idx="3" type="title"/>
          </p:nvPr>
        </p:nvSpPr>
        <p:spPr>
          <a:xfrm>
            <a:off x="5072200" y="1282800"/>
            <a:ext cx="9366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1" name="Google Shape;271;p33"/>
          <p:cNvSpPr txBox="1"/>
          <p:nvPr>
            <p:ph idx="4" type="subTitle"/>
          </p:nvPr>
        </p:nvSpPr>
        <p:spPr>
          <a:xfrm>
            <a:off x="4587265" y="22525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배수빈</a:t>
            </a:r>
            <a:endParaRPr sz="2500"/>
          </a:p>
        </p:txBody>
      </p:sp>
      <p:sp>
        <p:nvSpPr>
          <p:cNvPr id="272" name="Google Shape;272;p33"/>
          <p:cNvSpPr txBox="1"/>
          <p:nvPr>
            <p:ph idx="6" type="title"/>
          </p:nvPr>
        </p:nvSpPr>
        <p:spPr>
          <a:xfrm>
            <a:off x="3135325" y="1282800"/>
            <a:ext cx="9366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3" name="Google Shape;273;p33"/>
          <p:cNvSpPr txBox="1"/>
          <p:nvPr>
            <p:ph idx="7" type="subTitle"/>
          </p:nvPr>
        </p:nvSpPr>
        <p:spPr>
          <a:xfrm>
            <a:off x="2650383" y="22525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김지원</a:t>
            </a:r>
            <a:endParaRPr sz="2500"/>
          </a:p>
        </p:txBody>
      </p:sp>
      <p:sp>
        <p:nvSpPr>
          <p:cNvPr id="274" name="Google Shape;274;p33"/>
          <p:cNvSpPr txBox="1"/>
          <p:nvPr>
            <p:ph idx="9" type="title"/>
          </p:nvPr>
        </p:nvSpPr>
        <p:spPr>
          <a:xfrm>
            <a:off x="7009075" y="1282800"/>
            <a:ext cx="9366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5" name="Google Shape;275;p33"/>
          <p:cNvSpPr txBox="1"/>
          <p:nvPr>
            <p:ph idx="13" type="subTitle"/>
          </p:nvPr>
        </p:nvSpPr>
        <p:spPr>
          <a:xfrm>
            <a:off x="6524148" y="22525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이승수</a:t>
            </a:r>
            <a:endParaRPr sz="2500"/>
          </a:p>
        </p:txBody>
      </p:sp>
      <p:sp>
        <p:nvSpPr>
          <p:cNvPr id="276" name="Google Shape;276;p33"/>
          <p:cNvSpPr txBox="1"/>
          <p:nvPr>
            <p:ph idx="1" type="subTitle"/>
          </p:nvPr>
        </p:nvSpPr>
        <p:spPr>
          <a:xfrm>
            <a:off x="1067500" y="2684850"/>
            <a:ext cx="1243500" cy="9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포트폴리오 구성 , aws sa자격증 , cka 자격증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2620032" y="2684850"/>
            <a:ext cx="1967100" cy="9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알고리즘 문제 풀기,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리눅스 시스템 이해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4556957" y="2684850"/>
            <a:ext cx="1967100" cy="9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 프로젝트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대략적인 틀 구현하기,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알고리즘 문제 꾸준하게 풀기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33"/>
          <p:cNvSpPr txBox="1"/>
          <p:nvPr>
            <p:ph idx="1" type="subTitle"/>
          </p:nvPr>
        </p:nvSpPr>
        <p:spPr>
          <a:xfrm>
            <a:off x="6493832" y="2684850"/>
            <a:ext cx="1967100" cy="9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팀원들에게 피해가지않게 기초부터 다지기,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포기하지않고 꾸준히 하기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스터</a:t>
            </a:r>
            <a:r>
              <a:rPr lang="en"/>
              <a:t>디, 협업 툴</a:t>
            </a:r>
            <a:endParaRPr/>
          </a:p>
        </p:txBody>
      </p:sp>
      <p:sp>
        <p:nvSpPr>
          <p:cNvPr id="285" name="Google Shape;285;p34"/>
          <p:cNvSpPr txBox="1"/>
          <p:nvPr>
            <p:ph idx="1" type="subTitle"/>
          </p:nvPr>
        </p:nvSpPr>
        <p:spPr>
          <a:xfrm>
            <a:off x="1266775" y="2421125"/>
            <a:ext cx="20238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줌</a:t>
            </a:r>
            <a:endParaRPr b="1"/>
          </a:p>
        </p:txBody>
      </p:sp>
      <p:sp>
        <p:nvSpPr>
          <p:cNvPr id="286" name="Google Shape;286;p34"/>
          <p:cNvSpPr txBox="1"/>
          <p:nvPr>
            <p:ph idx="2" type="subTitle"/>
          </p:nvPr>
        </p:nvSpPr>
        <p:spPr>
          <a:xfrm>
            <a:off x="1266775" y="2916175"/>
            <a:ext cx="20238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수업 시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간단한 대화 용도</a:t>
            </a:r>
            <a:endParaRPr b="1"/>
          </a:p>
        </p:txBody>
      </p:sp>
      <p:sp>
        <p:nvSpPr>
          <p:cNvPr id="287" name="Google Shape;287;p34"/>
          <p:cNvSpPr txBox="1"/>
          <p:nvPr>
            <p:ph idx="3" type="subTitle"/>
          </p:nvPr>
        </p:nvSpPr>
        <p:spPr>
          <a:xfrm>
            <a:off x="3560050" y="2421125"/>
            <a:ext cx="20238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디스코드</a:t>
            </a:r>
            <a:endParaRPr b="1"/>
          </a:p>
        </p:txBody>
      </p:sp>
      <p:sp>
        <p:nvSpPr>
          <p:cNvPr id="288" name="Google Shape;288;p34"/>
          <p:cNvSpPr txBox="1"/>
          <p:nvPr>
            <p:ph idx="4" type="subTitle"/>
          </p:nvPr>
        </p:nvSpPr>
        <p:spPr>
          <a:xfrm>
            <a:off x="3560050" y="2916175"/>
            <a:ext cx="20238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주 협업도구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시간과 장소제약없이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소통가능</a:t>
            </a:r>
            <a:endParaRPr b="1"/>
          </a:p>
        </p:txBody>
      </p:sp>
      <p:sp>
        <p:nvSpPr>
          <p:cNvPr id="289" name="Google Shape;289;p34"/>
          <p:cNvSpPr txBox="1"/>
          <p:nvPr>
            <p:ph idx="5" type="subTitle"/>
          </p:nvPr>
        </p:nvSpPr>
        <p:spPr>
          <a:xfrm>
            <a:off x="5853325" y="2421125"/>
            <a:ext cx="20238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노션</a:t>
            </a:r>
            <a:endParaRPr b="1"/>
          </a:p>
        </p:txBody>
      </p:sp>
      <p:sp>
        <p:nvSpPr>
          <p:cNvPr id="290" name="Google Shape;290;p34"/>
          <p:cNvSpPr txBox="1"/>
          <p:nvPr>
            <p:ph idx="6" type="subTitle"/>
          </p:nvPr>
        </p:nvSpPr>
        <p:spPr>
          <a:xfrm>
            <a:off x="5853325" y="2916175"/>
            <a:ext cx="20238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스터디 진행 및 내용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요약 정리</a:t>
            </a:r>
            <a:endParaRPr b="1"/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863" y="1679778"/>
            <a:ext cx="952152" cy="9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2499" y="1581722"/>
            <a:ext cx="1083450" cy="10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2600" y="1694125"/>
            <a:ext cx="952151" cy="899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5502081" y="2052902"/>
            <a:ext cx="2928328" cy="732099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622125" y="2343150"/>
            <a:ext cx="2990003" cy="676897"/>
          </a:xfrm>
          <a:custGeom>
            <a:rect b="b" l="l" r="r" t="t"/>
            <a:pathLst>
              <a:path extrusionOk="0" h="55472" w="245032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스터</a:t>
            </a:r>
            <a:r>
              <a:rPr lang="en"/>
              <a:t>디 시간</a:t>
            </a:r>
            <a:endParaRPr/>
          </a:p>
        </p:txBody>
      </p:sp>
      <p:sp>
        <p:nvSpPr>
          <p:cNvPr id="301" name="Google Shape;301;p35"/>
          <p:cNvSpPr txBox="1"/>
          <p:nvPr>
            <p:ph idx="1" type="subTitle"/>
          </p:nvPr>
        </p:nvSpPr>
        <p:spPr>
          <a:xfrm>
            <a:off x="4794000" y="3117750"/>
            <a:ext cx="34146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Discord &amp; Github</a:t>
            </a:r>
            <a:endParaRPr/>
          </a:p>
        </p:txBody>
      </p:sp>
      <p:sp>
        <p:nvSpPr>
          <p:cNvPr id="302" name="Google Shape;302;p35"/>
          <p:cNvSpPr txBox="1"/>
          <p:nvPr>
            <p:ph idx="2" type="title"/>
          </p:nvPr>
        </p:nvSpPr>
        <p:spPr>
          <a:xfrm>
            <a:off x="4794000" y="2647950"/>
            <a:ext cx="3414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파이</a:t>
            </a:r>
            <a:r>
              <a:rPr lang="en" sz="3800"/>
              <a:t>썬 알고리즘</a:t>
            </a:r>
            <a:endParaRPr sz="3800"/>
          </a:p>
        </p:txBody>
      </p:sp>
      <p:sp>
        <p:nvSpPr>
          <p:cNvPr id="303" name="Google Shape;303;p35"/>
          <p:cNvSpPr txBox="1"/>
          <p:nvPr>
            <p:ph idx="3" type="subTitle"/>
          </p:nvPr>
        </p:nvSpPr>
        <p:spPr>
          <a:xfrm>
            <a:off x="935500" y="1626150"/>
            <a:ext cx="34146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Discord &amp; notion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 txBox="1"/>
          <p:nvPr>
            <p:ph idx="4" type="title"/>
          </p:nvPr>
        </p:nvSpPr>
        <p:spPr>
          <a:xfrm>
            <a:off x="935500" y="2025750"/>
            <a:ext cx="3414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매일</a:t>
            </a:r>
            <a:r>
              <a:rPr lang="en" sz="3400"/>
              <a:t>매</a:t>
            </a:r>
            <a:r>
              <a:rPr lang="en" sz="3400"/>
              <a:t>일 수업 후기</a:t>
            </a:r>
            <a:endParaRPr sz="3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/>
          <p:nvPr/>
        </p:nvSpPr>
        <p:spPr>
          <a:xfrm>
            <a:off x="4736700" y="77788"/>
            <a:ext cx="1815028" cy="485799"/>
          </a:xfrm>
          <a:custGeom>
            <a:rect b="b" l="l" r="r" t="t"/>
            <a:pathLst>
              <a:path extrusionOk="0" h="32419" w="121123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"/>
          <p:cNvSpPr/>
          <p:nvPr/>
        </p:nvSpPr>
        <p:spPr>
          <a:xfrm>
            <a:off x="5650875" y="47600"/>
            <a:ext cx="2412682" cy="546166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"/>
          <p:cNvSpPr txBox="1"/>
          <p:nvPr>
            <p:ph type="ctrTitle"/>
          </p:nvPr>
        </p:nvSpPr>
        <p:spPr>
          <a:xfrm>
            <a:off x="879450" y="1647750"/>
            <a:ext cx="3124500" cy="6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매일매일 수업후기</a:t>
            </a:r>
            <a:endParaRPr sz="3100"/>
          </a:p>
        </p:txBody>
      </p:sp>
      <p:sp>
        <p:nvSpPr>
          <p:cNvPr id="312" name="Google Shape;312;p36"/>
          <p:cNvSpPr txBox="1"/>
          <p:nvPr>
            <p:ph idx="1" type="subTitle"/>
          </p:nvPr>
        </p:nvSpPr>
        <p:spPr>
          <a:xfrm>
            <a:off x="879450" y="2550851"/>
            <a:ext cx="31245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정리하는겸 혹시 서로가 모르거나 힘든것이 있는지 알아보는 목적으로 시작된 매일매일 수업후기</a:t>
            </a:r>
            <a:endParaRPr/>
          </a:p>
        </p:txBody>
      </p:sp>
      <p:sp>
        <p:nvSpPr>
          <p:cNvPr id="313" name="Google Shape;313;p36"/>
          <p:cNvSpPr/>
          <p:nvPr/>
        </p:nvSpPr>
        <p:spPr>
          <a:xfrm>
            <a:off x="3736688" y="4308050"/>
            <a:ext cx="1670619" cy="417664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"/>
          <p:cNvSpPr/>
          <p:nvPr/>
        </p:nvSpPr>
        <p:spPr>
          <a:xfrm>
            <a:off x="1934750" y="4308050"/>
            <a:ext cx="2145525" cy="485800"/>
          </a:xfrm>
          <a:custGeom>
            <a:rect b="b" l="l" r="r" t="t"/>
            <a:pathLst>
              <a:path extrusionOk="0" h="19432" w="85821">
                <a:moveTo>
                  <a:pt x="42292" y="1"/>
                </a:moveTo>
                <a:cubicBezTo>
                  <a:pt x="35005" y="1"/>
                  <a:pt x="28552" y="3561"/>
                  <a:pt x="24575" y="9050"/>
                </a:cubicBezTo>
                <a:cubicBezTo>
                  <a:pt x="22863" y="11423"/>
                  <a:pt x="20166" y="12769"/>
                  <a:pt x="17354" y="12769"/>
                </a:cubicBezTo>
                <a:cubicBezTo>
                  <a:pt x="16469" y="12769"/>
                  <a:pt x="15573" y="12636"/>
                  <a:pt x="14693" y="12360"/>
                </a:cubicBezTo>
                <a:cubicBezTo>
                  <a:pt x="12990" y="11836"/>
                  <a:pt x="11181" y="11538"/>
                  <a:pt x="9287" y="11538"/>
                </a:cubicBezTo>
                <a:cubicBezTo>
                  <a:pt x="8883" y="11538"/>
                  <a:pt x="8478" y="11562"/>
                  <a:pt x="8073" y="11586"/>
                </a:cubicBezTo>
                <a:cubicBezTo>
                  <a:pt x="2977" y="11919"/>
                  <a:pt x="334" y="15551"/>
                  <a:pt x="1" y="19432"/>
                </a:cubicBezTo>
                <a:lnTo>
                  <a:pt x="85821" y="19432"/>
                </a:lnTo>
                <a:cubicBezTo>
                  <a:pt x="85476" y="15551"/>
                  <a:pt x="82832" y="11919"/>
                  <a:pt x="77737" y="11586"/>
                </a:cubicBezTo>
                <a:cubicBezTo>
                  <a:pt x="77332" y="11562"/>
                  <a:pt x="76927" y="11538"/>
                  <a:pt x="76522" y="11538"/>
                </a:cubicBezTo>
                <a:cubicBezTo>
                  <a:pt x="74415" y="11538"/>
                  <a:pt x="72379" y="11907"/>
                  <a:pt x="70498" y="12562"/>
                </a:cubicBezTo>
                <a:cubicBezTo>
                  <a:pt x="69495" y="12916"/>
                  <a:pt x="68462" y="13088"/>
                  <a:pt x="67442" y="13088"/>
                </a:cubicBezTo>
                <a:cubicBezTo>
                  <a:pt x="64621" y="13088"/>
                  <a:pt x="61901" y="11773"/>
                  <a:pt x="60222" y="9359"/>
                </a:cubicBezTo>
                <a:cubicBezTo>
                  <a:pt x="56270" y="3704"/>
                  <a:pt x="49709" y="1"/>
                  <a:pt x="422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"/>
          <p:cNvSpPr/>
          <p:nvPr/>
        </p:nvSpPr>
        <p:spPr>
          <a:xfrm>
            <a:off x="662625" y="4243775"/>
            <a:ext cx="1942736" cy="546213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"/>
          <p:cNvSpPr txBox="1"/>
          <p:nvPr>
            <p:ph idx="2" type="title"/>
          </p:nvPr>
        </p:nvSpPr>
        <p:spPr>
          <a:xfrm>
            <a:off x="879450" y="836700"/>
            <a:ext cx="31245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6458494" y="4141189"/>
            <a:ext cx="1138104" cy="310852"/>
          </a:xfrm>
          <a:custGeom>
            <a:rect b="b" l="l" r="r" t="t"/>
            <a:pathLst>
              <a:path extrusionOk="0" h="9884" w="20326">
                <a:moveTo>
                  <a:pt x="2967" y="0"/>
                </a:moveTo>
                <a:lnTo>
                  <a:pt x="0" y="9884"/>
                </a:lnTo>
                <a:lnTo>
                  <a:pt x="20325" y="9884"/>
                </a:lnTo>
                <a:lnTo>
                  <a:pt x="17359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6373091" y="4452194"/>
            <a:ext cx="1308825" cy="77948"/>
          </a:xfrm>
          <a:custGeom>
            <a:rect b="b" l="l" r="r" t="t"/>
            <a:pathLst>
              <a:path extrusionOk="0" h="1541" w="23375">
                <a:moveTo>
                  <a:pt x="492" y="0"/>
                </a:moveTo>
                <a:cubicBezTo>
                  <a:pt x="214" y="0"/>
                  <a:pt x="1" y="230"/>
                  <a:pt x="1" y="492"/>
                </a:cubicBezTo>
                <a:lnTo>
                  <a:pt x="1" y="1541"/>
                </a:lnTo>
                <a:lnTo>
                  <a:pt x="23375" y="1541"/>
                </a:lnTo>
                <a:lnTo>
                  <a:pt x="23375" y="492"/>
                </a:lnTo>
                <a:cubicBezTo>
                  <a:pt x="23375" y="213"/>
                  <a:pt x="23145" y="0"/>
                  <a:pt x="22883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4736712" y="1000664"/>
            <a:ext cx="4581642" cy="3161523"/>
          </a:xfrm>
          <a:custGeom>
            <a:rect b="b" l="l" r="r" t="t"/>
            <a:pathLst>
              <a:path extrusionOk="0" h="58452" w="81826">
                <a:moveTo>
                  <a:pt x="1574" y="1"/>
                </a:moveTo>
                <a:cubicBezTo>
                  <a:pt x="705" y="1"/>
                  <a:pt x="0" y="689"/>
                  <a:pt x="0" y="1558"/>
                </a:cubicBezTo>
                <a:lnTo>
                  <a:pt x="0" y="56895"/>
                </a:lnTo>
                <a:cubicBezTo>
                  <a:pt x="0" y="57764"/>
                  <a:pt x="705" y="58452"/>
                  <a:pt x="1574" y="58452"/>
                </a:cubicBezTo>
                <a:lnTo>
                  <a:pt x="80252" y="58452"/>
                </a:lnTo>
                <a:cubicBezTo>
                  <a:pt x="81121" y="58452"/>
                  <a:pt x="81826" y="57764"/>
                  <a:pt x="81826" y="56895"/>
                </a:cubicBezTo>
                <a:lnTo>
                  <a:pt x="81826" y="1558"/>
                </a:lnTo>
                <a:cubicBezTo>
                  <a:pt x="81826" y="689"/>
                  <a:pt x="81121" y="1"/>
                  <a:pt x="80252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6665" y="1201624"/>
            <a:ext cx="4098000" cy="2300400"/>
          </a:xfrm>
          <a:prstGeom prst="roundRect">
            <a:avLst>
              <a:gd fmla="val 1513" name="adj"/>
            </a:avLst>
          </a:prstGeom>
          <a:noFill/>
          <a:ln>
            <a:noFill/>
          </a:ln>
        </p:spPr>
      </p:pic>
      <p:sp>
        <p:nvSpPr>
          <p:cNvPr id="321" name="Google Shape;321;p36"/>
          <p:cNvSpPr/>
          <p:nvPr/>
        </p:nvSpPr>
        <p:spPr>
          <a:xfrm>
            <a:off x="7976482" y="1490294"/>
            <a:ext cx="64279" cy="50431"/>
          </a:xfrm>
          <a:custGeom>
            <a:rect b="b" l="l" r="r" t="t"/>
            <a:pathLst>
              <a:path extrusionOk="0" h="997" w="1148">
                <a:moveTo>
                  <a:pt x="656" y="1"/>
                </a:moveTo>
                <a:cubicBezTo>
                  <a:pt x="213" y="1"/>
                  <a:pt x="0" y="541"/>
                  <a:pt x="312" y="853"/>
                </a:cubicBezTo>
                <a:cubicBezTo>
                  <a:pt x="411" y="952"/>
                  <a:pt x="532" y="996"/>
                  <a:pt x="650" y="996"/>
                </a:cubicBezTo>
                <a:cubicBezTo>
                  <a:pt x="904" y="996"/>
                  <a:pt x="1147" y="794"/>
                  <a:pt x="1147" y="492"/>
                </a:cubicBezTo>
                <a:cubicBezTo>
                  <a:pt x="1147" y="230"/>
                  <a:pt x="934" y="1"/>
                  <a:pt x="656" y="1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36"/>
          <p:cNvCxnSpPr/>
          <p:nvPr/>
        </p:nvCxnSpPr>
        <p:spPr>
          <a:xfrm>
            <a:off x="4743651" y="3823616"/>
            <a:ext cx="4567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3" name="Google Shape;323;p36"/>
          <p:cNvPicPr preferRelativeResize="0"/>
          <p:nvPr/>
        </p:nvPicPr>
        <p:blipFill rotWithShape="1">
          <a:blip r:embed="rId4">
            <a:alphaModFix/>
          </a:blip>
          <a:srcRect b="16250" l="20521" r="20574" t="28075"/>
          <a:stretch/>
        </p:blipFill>
        <p:spPr>
          <a:xfrm>
            <a:off x="4976663" y="1201625"/>
            <a:ext cx="4098002" cy="252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/>
          <p:nvPr/>
        </p:nvSpPr>
        <p:spPr>
          <a:xfrm>
            <a:off x="4736700" y="77788"/>
            <a:ext cx="1815028" cy="485799"/>
          </a:xfrm>
          <a:custGeom>
            <a:rect b="b" l="l" r="r" t="t"/>
            <a:pathLst>
              <a:path extrusionOk="0" h="32419" w="121123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5650875" y="47600"/>
            <a:ext cx="2412682" cy="546166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 txBox="1"/>
          <p:nvPr>
            <p:ph type="ctrTitle"/>
          </p:nvPr>
        </p:nvSpPr>
        <p:spPr>
          <a:xfrm>
            <a:off x="4939050" y="2189700"/>
            <a:ext cx="3926700" cy="6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파이썬 알고리즘 스터디</a:t>
            </a:r>
            <a:endParaRPr sz="3100"/>
          </a:p>
        </p:txBody>
      </p:sp>
      <p:sp>
        <p:nvSpPr>
          <p:cNvPr id="331" name="Google Shape;331;p37"/>
          <p:cNvSpPr txBox="1"/>
          <p:nvPr>
            <p:ph idx="1" type="subTitle"/>
          </p:nvPr>
        </p:nvSpPr>
        <p:spPr>
          <a:xfrm>
            <a:off x="4939050" y="2849850"/>
            <a:ext cx="4098000" cy="1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IT업계</a:t>
            </a:r>
            <a:r>
              <a:rPr lang="en"/>
              <a:t>의 인재가 되려면 꼭 갖춰야할 </a:t>
            </a:r>
            <a:r>
              <a:rPr b="1" lang="en"/>
              <a:t>“개발능력”</a:t>
            </a:r>
            <a:r>
              <a:rPr lang="en"/>
              <a:t> 취업을 목적으로한 코딩테스트를 대비한다는 점에서도 꼭 필요하다고 생각되어 스터디를 진행하였다.</a:t>
            </a: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3736688" y="4308050"/>
            <a:ext cx="1670619" cy="417664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1934750" y="4308050"/>
            <a:ext cx="2145525" cy="485800"/>
          </a:xfrm>
          <a:custGeom>
            <a:rect b="b" l="l" r="r" t="t"/>
            <a:pathLst>
              <a:path extrusionOk="0" h="19432" w="85821">
                <a:moveTo>
                  <a:pt x="42292" y="1"/>
                </a:moveTo>
                <a:cubicBezTo>
                  <a:pt x="35005" y="1"/>
                  <a:pt x="28552" y="3561"/>
                  <a:pt x="24575" y="9050"/>
                </a:cubicBezTo>
                <a:cubicBezTo>
                  <a:pt x="22863" y="11423"/>
                  <a:pt x="20166" y="12769"/>
                  <a:pt x="17354" y="12769"/>
                </a:cubicBezTo>
                <a:cubicBezTo>
                  <a:pt x="16469" y="12769"/>
                  <a:pt x="15573" y="12636"/>
                  <a:pt x="14693" y="12360"/>
                </a:cubicBezTo>
                <a:cubicBezTo>
                  <a:pt x="12990" y="11836"/>
                  <a:pt x="11181" y="11538"/>
                  <a:pt x="9287" y="11538"/>
                </a:cubicBezTo>
                <a:cubicBezTo>
                  <a:pt x="8883" y="11538"/>
                  <a:pt x="8478" y="11562"/>
                  <a:pt x="8073" y="11586"/>
                </a:cubicBezTo>
                <a:cubicBezTo>
                  <a:pt x="2977" y="11919"/>
                  <a:pt x="334" y="15551"/>
                  <a:pt x="1" y="19432"/>
                </a:cubicBezTo>
                <a:lnTo>
                  <a:pt x="85821" y="19432"/>
                </a:lnTo>
                <a:cubicBezTo>
                  <a:pt x="85476" y="15551"/>
                  <a:pt x="82832" y="11919"/>
                  <a:pt x="77737" y="11586"/>
                </a:cubicBezTo>
                <a:cubicBezTo>
                  <a:pt x="77332" y="11562"/>
                  <a:pt x="76927" y="11538"/>
                  <a:pt x="76522" y="11538"/>
                </a:cubicBezTo>
                <a:cubicBezTo>
                  <a:pt x="74415" y="11538"/>
                  <a:pt x="72379" y="11907"/>
                  <a:pt x="70498" y="12562"/>
                </a:cubicBezTo>
                <a:cubicBezTo>
                  <a:pt x="69495" y="12916"/>
                  <a:pt x="68462" y="13088"/>
                  <a:pt x="67442" y="13088"/>
                </a:cubicBezTo>
                <a:cubicBezTo>
                  <a:pt x="64621" y="13088"/>
                  <a:pt x="61901" y="11773"/>
                  <a:pt x="60222" y="9359"/>
                </a:cubicBezTo>
                <a:cubicBezTo>
                  <a:pt x="56270" y="3704"/>
                  <a:pt x="49709" y="1"/>
                  <a:pt x="422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662625" y="4243775"/>
            <a:ext cx="1942736" cy="546213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"/>
          <p:cNvSpPr txBox="1"/>
          <p:nvPr>
            <p:ph idx="2" type="title"/>
          </p:nvPr>
        </p:nvSpPr>
        <p:spPr>
          <a:xfrm>
            <a:off x="4939050" y="1378650"/>
            <a:ext cx="31245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1656481" y="3625439"/>
            <a:ext cx="1138104" cy="310852"/>
          </a:xfrm>
          <a:custGeom>
            <a:rect b="b" l="l" r="r" t="t"/>
            <a:pathLst>
              <a:path extrusionOk="0" h="9884" w="20326">
                <a:moveTo>
                  <a:pt x="2967" y="0"/>
                </a:moveTo>
                <a:lnTo>
                  <a:pt x="0" y="9884"/>
                </a:lnTo>
                <a:lnTo>
                  <a:pt x="20325" y="9884"/>
                </a:lnTo>
                <a:lnTo>
                  <a:pt x="17359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1571079" y="3936444"/>
            <a:ext cx="1308825" cy="77948"/>
          </a:xfrm>
          <a:custGeom>
            <a:rect b="b" l="l" r="r" t="t"/>
            <a:pathLst>
              <a:path extrusionOk="0" h="1541" w="23375">
                <a:moveTo>
                  <a:pt x="492" y="0"/>
                </a:moveTo>
                <a:cubicBezTo>
                  <a:pt x="214" y="0"/>
                  <a:pt x="1" y="230"/>
                  <a:pt x="1" y="492"/>
                </a:cubicBezTo>
                <a:lnTo>
                  <a:pt x="1" y="1541"/>
                </a:lnTo>
                <a:lnTo>
                  <a:pt x="23375" y="1541"/>
                </a:lnTo>
                <a:lnTo>
                  <a:pt x="23375" y="492"/>
                </a:lnTo>
                <a:cubicBezTo>
                  <a:pt x="23375" y="213"/>
                  <a:pt x="23145" y="0"/>
                  <a:pt x="22883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-65301" y="484914"/>
            <a:ext cx="4581642" cy="3161523"/>
          </a:xfrm>
          <a:custGeom>
            <a:rect b="b" l="l" r="r" t="t"/>
            <a:pathLst>
              <a:path extrusionOk="0" h="58452" w="81826">
                <a:moveTo>
                  <a:pt x="1574" y="1"/>
                </a:moveTo>
                <a:cubicBezTo>
                  <a:pt x="705" y="1"/>
                  <a:pt x="0" y="689"/>
                  <a:pt x="0" y="1558"/>
                </a:cubicBezTo>
                <a:lnTo>
                  <a:pt x="0" y="56895"/>
                </a:lnTo>
                <a:cubicBezTo>
                  <a:pt x="0" y="57764"/>
                  <a:pt x="705" y="58452"/>
                  <a:pt x="1574" y="58452"/>
                </a:cubicBezTo>
                <a:lnTo>
                  <a:pt x="80252" y="58452"/>
                </a:lnTo>
                <a:cubicBezTo>
                  <a:pt x="81121" y="58452"/>
                  <a:pt x="81826" y="57764"/>
                  <a:pt x="81826" y="56895"/>
                </a:cubicBezTo>
                <a:lnTo>
                  <a:pt x="81826" y="1558"/>
                </a:lnTo>
                <a:cubicBezTo>
                  <a:pt x="81826" y="689"/>
                  <a:pt x="81121" y="1"/>
                  <a:pt x="80252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52" y="685874"/>
            <a:ext cx="4098000" cy="2300400"/>
          </a:xfrm>
          <a:prstGeom prst="roundRect">
            <a:avLst>
              <a:gd fmla="val 1513" name="adj"/>
            </a:avLst>
          </a:prstGeom>
          <a:noFill/>
          <a:ln>
            <a:noFill/>
          </a:ln>
        </p:spPr>
      </p:pic>
      <p:sp>
        <p:nvSpPr>
          <p:cNvPr id="340" name="Google Shape;340;p37"/>
          <p:cNvSpPr/>
          <p:nvPr/>
        </p:nvSpPr>
        <p:spPr>
          <a:xfrm>
            <a:off x="2311482" y="539319"/>
            <a:ext cx="64279" cy="50431"/>
          </a:xfrm>
          <a:custGeom>
            <a:rect b="b" l="l" r="r" t="t"/>
            <a:pathLst>
              <a:path extrusionOk="0" h="997" w="1148">
                <a:moveTo>
                  <a:pt x="656" y="1"/>
                </a:moveTo>
                <a:cubicBezTo>
                  <a:pt x="213" y="1"/>
                  <a:pt x="0" y="541"/>
                  <a:pt x="312" y="853"/>
                </a:cubicBezTo>
                <a:cubicBezTo>
                  <a:pt x="411" y="952"/>
                  <a:pt x="532" y="996"/>
                  <a:pt x="650" y="996"/>
                </a:cubicBezTo>
                <a:cubicBezTo>
                  <a:pt x="904" y="996"/>
                  <a:pt x="1147" y="794"/>
                  <a:pt x="1147" y="492"/>
                </a:cubicBezTo>
                <a:cubicBezTo>
                  <a:pt x="1147" y="230"/>
                  <a:pt x="934" y="1"/>
                  <a:pt x="656" y="1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37"/>
          <p:cNvCxnSpPr/>
          <p:nvPr/>
        </p:nvCxnSpPr>
        <p:spPr>
          <a:xfrm>
            <a:off x="-57899" y="3306740"/>
            <a:ext cx="4567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2" name="Google Shape;342;p37"/>
          <p:cNvPicPr preferRelativeResize="0"/>
          <p:nvPr/>
        </p:nvPicPr>
        <p:blipFill rotWithShape="1">
          <a:blip r:embed="rId4">
            <a:alphaModFix/>
          </a:blip>
          <a:srcRect b="16250" l="20521" r="20574" t="28075"/>
          <a:stretch/>
        </p:blipFill>
        <p:spPr>
          <a:xfrm>
            <a:off x="174650" y="685875"/>
            <a:ext cx="4098002" cy="252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7"/>
          <p:cNvPicPr preferRelativeResize="0"/>
          <p:nvPr/>
        </p:nvPicPr>
        <p:blipFill rotWithShape="1">
          <a:blip r:embed="rId5">
            <a:alphaModFix/>
          </a:blip>
          <a:srcRect b="20318" l="0" r="0" t="0"/>
          <a:stretch/>
        </p:blipFill>
        <p:spPr>
          <a:xfrm>
            <a:off x="174650" y="693125"/>
            <a:ext cx="4098001" cy="252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/>
          <p:nvPr/>
        </p:nvSpPr>
        <p:spPr>
          <a:xfrm>
            <a:off x="7016617" y="1389104"/>
            <a:ext cx="1794847" cy="504633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2458855" y="1445115"/>
            <a:ext cx="1794745" cy="448638"/>
          </a:xfrm>
          <a:custGeom>
            <a:rect b="b" l="l" r="r" t="t"/>
            <a:pathLst>
              <a:path extrusionOk="0" h="23087" w="92346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38"/>
          <p:cNvGrpSpPr/>
          <p:nvPr/>
        </p:nvGrpSpPr>
        <p:grpSpPr>
          <a:xfrm>
            <a:off x="256299" y="1487436"/>
            <a:ext cx="1794561" cy="406240"/>
            <a:chOff x="876488" y="4340549"/>
            <a:chExt cx="1922606" cy="435226"/>
          </a:xfrm>
        </p:grpSpPr>
        <p:sp>
          <p:nvSpPr>
            <p:cNvPr id="351" name="Google Shape;351;p38"/>
            <p:cNvSpPr/>
            <p:nvPr/>
          </p:nvSpPr>
          <p:spPr>
            <a:xfrm>
              <a:off x="876488" y="4340549"/>
              <a:ext cx="1922606" cy="435226"/>
            </a:xfrm>
            <a:custGeom>
              <a:rect b="b" l="l" r="r" t="t"/>
              <a:pathLst>
                <a:path extrusionOk="0" h="48078" w="212384">
                  <a:moveTo>
                    <a:pt x="104656" y="0"/>
                  </a:moveTo>
                  <a:cubicBezTo>
                    <a:pt x="86618" y="0"/>
                    <a:pt x="70664" y="8823"/>
                    <a:pt x="60829" y="22396"/>
                  </a:cubicBezTo>
                  <a:cubicBezTo>
                    <a:pt x="56577" y="28271"/>
                    <a:pt x="49902" y="31605"/>
                    <a:pt x="42938" y="31605"/>
                  </a:cubicBezTo>
                  <a:cubicBezTo>
                    <a:pt x="40756" y="31605"/>
                    <a:pt x="38546" y="31278"/>
                    <a:pt x="36374" y="30599"/>
                  </a:cubicBezTo>
                  <a:cubicBezTo>
                    <a:pt x="32159" y="29290"/>
                    <a:pt x="27658" y="28575"/>
                    <a:pt x="23003" y="28575"/>
                  </a:cubicBezTo>
                  <a:cubicBezTo>
                    <a:pt x="21991" y="28575"/>
                    <a:pt x="20979" y="28611"/>
                    <a:pt x="19979" y="28670"/>
                  </a:cubicBezTo>
                  <a:cubicBezTo>
                    <a:pt x="7382" y="29516"/>
                    <a:pt x="834" y="38493"/>
                    <a:pt x="0" y="48078"/>
                  </a:cubicBezTo>
                  <a:lnTo>
                    <a:pt x="212384" y="48078"/>
                  </a:lnTo>
                  <a:cubicBezTo>
                    <a:pt x="211550" y="38493"/>
                    <a:pt x="204990" y="29516"/>
                    <a:pt x="192405" y="28670"/>
                  </a:cubicBezTo>
                  <a:cubicBezTo>
                    <a:pt x="191393" y="28611"/>
                    <a:pt x="190393" y="28575"/>
                    <a:pt x="189369" y="28575"/>
                  </a:cubicBezTo>
                  <a:cubicBezTo>
                    <a:pt x="184154" y="28575"/>
                    <a:pt x="179142" y="29468"/>
                    <a:pt x="174486" y="31099"/>
                  </a:cubicBezTo>
                  <a:cubicBezTo>
                    <a:pt x="172003" y="31975"/>
                    <a:pt x="169444" y="32399"/>
                    <a:pt x="166920" y="32399"/>
                  </a:cubicBezTo>
                  <a:cubicBezTo>
                    <a:pt x="159932" y="32399"/>
                    <a:pt x="153203" y="29144"/>
                    <a:pt x="149031" y="23170"/>
                  </a:cubicBezTo>
                  <a:cubicBezTo>
                    <a:pt x="139268" y="9168"/>
                    <a:pt x="123039" y="0"/>
                    <a:pt x="104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125550" y="4464575"/>
              <a:ext cx="283800" cy="283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1349650" y="4437125"/>
              <a:ext cx="283800" cy="283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38"/>
          <p:cNvGrpSpPr/>
          <p:nvPr/>
        </p:nvGrpSpPr>
        <p:grpSpPr>
          <a:xfrm>
            <a:off x="4814063" y="1487436"/>
            <a:ext cx="1794561" cy="406240"/>
            <a:chOff x="5169263" y="4340549"/>
            <a:chExt cx="1922606" cy="435226"/>
          </a:xfrm>
        </p:grpSpPr>
        <p:sp>
          <p:nvSpPr>
            <p:cNvPr id="355" name="Google Shape;355;p38"/>
            <p:cNvSpPr/>
            <p:nvPr/>
          </p:nvSpPr>
          <p:spPr>
            <a:xfrm>
              <a:off x="5169263" y="4340549"/>
              <a:ext cx="1922606" cy="435226"/>
            </a:xfrm>
            <a:custGeom>
              <a:rect b="b" l="l" r="r" t="t"/>
              <a:pathLst>
                <a:path extrusionOk="0" h="48078" w="212384">
                  <a:moveTo>
                    <a:pt x="104656" y="0"/>
                  </a:moveTo>
                  <a:cubicBezTo>
                    <a:pt x="86618" y="0"/>
                    <a:pt x="70664" y="8823"/>
                    <a:pt x="60829" y="22396"/>
                  </a:cubicBezTo>
                  <a:cubicBezTo>
                    <a:pt x="56577" y="28271"/>
                    <a:pt x="49902" y="31605"/>
                    <a:pt x="42938" y="31605"/>
                  </a:cubicBezTo>
                  <a:cubicBezTo>
                    <a:pt x="40756" y="31605"/>
                    <a:pt x="38546" y="31278"/>
                    <a:pt x="36374" y="30599"/>
                  </a:cubicBezTo>
                  <a:cubicBezTo>
                    <a:pt x="32159" y="29290"/>
                    <a:pt x="27658" y="28575"/>
                    <a:pt x="23003" y="28575"/>
                  </a:cubicBezTo>
                  <a:cubicBezTo>
                    <a:pt x="21991" y="28575"/>
                    <a:pt x="20979" y="28611"/>
                    <a:pt x="19979" y="28670"/>
                  </a:cubicBezTo>
                  <a:cubicBezTo>
                    <a:pt x="7382" y="29516"/>
                    <a:pt x="834" y="38493"/>
                    <a:pt x="0" y="48078"/>
                  </a:cubicBezTo>
                  <a:lnTo>
                    <a:pt x="212384" y="48078"/>
                  </a:lnTo>
                  <a:cubicBezTo>
                    <a:pt x="211550" y="38493"/>
                    <a:pt x="204990" y="29516"/>
                    <a:pt x="192405" y="28670"/>
                  </a:cubicBezTo>
                  <a:cubicBezTo>
                    <a:pt x="191393" y="28611"/>
                    <a:pt x="190393" y="28575"/>
                    <a:pt x="189369" y="28575"/>
                  </a:cubicBezTo>
                  <a:cubicBezTo>
                    <a:pt x="184154" y="28575"/>
                    <a:pt x="179142" y="29468"/>
                    <a:pt x="174486" y="31099"/>
                  </a:cubicBezTo>
                  <a:cubicBezTo>
                    <a:pt x="172003" y="31975"/>
                    <a:pt x="169444" y="32399"/>
                    <a:pt x="166920" y="32399"/>
                  </a:cubicBezTo>
                  <a:cubicBezTo>
                    <a:pt x="159932" y="32399"/>
                    <a:pt x="153203" y="29144"/>
                    <a:pt x="149031" y="23170"/>
                  </a:cubicBezTo>
                  <a:cubicBezTo>
                    <a:pt x="139268" y="9168"/>
                    <a:pt x="123039" y="0"/>
                    <a:pt x="104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5642775" y="4437125"/>
              <a:ext cx="283800" cy="28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6431975" y="4437125"/>
              <a:ext cx="283800" cy="28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6599325" y="4464575"/>
              <a:ext cx="283800" cy="28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38"/>
          <p:cNvSpPr txBox="1"/>
          <p:nvPr/>
        </p:nvSpPr>
        <p:spPr>
          <a:xfrm>
            <a:off x="256025" y="1649275"/>
            <a:ext cx="1794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Network</a:t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2458850" y="1649275"/>
            <a:ext cx="1794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Webserver</a:t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4813863" y="1649275"/>
            <a:ext cx="1794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DNSserver</a:t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62" name="Google Shape;362;p38"/>
          <p:cNvSpPr txBox="1"/>
          <p:nvPr/>
        </p:nvSpPr>
        <p:spPr>
          <a:xfrm>
            <a:off x="7016488" y="1649275"/>
            <a:ext cx="1794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DBserver</a:t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363" name="Google Shape;363;p38"/>
          <p:cNvCxnSpPr/>
          <p:nvPr/>
        </p:nvCxnSpPr>
        <p:spPr>
          <a:xfrm>
            <a:off x="1153475" y="2055950"/>
            <a:ext cx="0" cy="81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38"/>
          <p:cNvSpPr txBox="1"/>
          <p:nvPr/>
        </p:nvSpPr>
        <p:spPr>
          <a:xfrm>
            <a:off x="-18550" y="3285300"/>
            <a:ext cx="23445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좋은 조원들과 재미있게 진행하였고 프로젝트 기간이 짧은만큼 더 열심히 한것같아서 많이 발전한것 같다.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5" name="Google Shape;365;p38"/>
          <p:cNvSpPr txBox="1"/>
          <p:nvPr/>
        </p:nvSpPr>
        <p:spPr>
          <a:xfrm>
            <a:off x="2325950" y="3285300"/>
            <a:ext cx="2153400" cy="17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시작할 당시에는 별로 어렵다고 생각하지 않았지만 의외로 많은 어려움이 있었고, 조원들의 도움으로 해결해서 의미있었고, 한편으로는 아쉬움이 남은 프로젝트였다.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4634750" y="3285300"/>
            <a:ext cx="21534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아쉬움이 많이 남기도 했지만 인프라 구축을 해볼 수 있었던 의미있는 프로젝트였다.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7" name="Google Shape;367;p38"/>
          <p:cNvSpPr txBox="1"/>
          <p:nvPr/>
        </p:nvSpPr>
        <p:spPr>
          <a:xfrm>
            <a:off x="6691450" y="3285300"/>
            <a:ext cx="2445600" cy="1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비전공자로서 프로젝트에 처음 참여하였을때, 팀원들에게 피해를 줄까봐 겁을 많이 먹었는데 팀원분들이 너무 잘 챙겨주시고 웹서버 구성을 잘 마무리 지어주셔서 발전했다고 느끼는 프로젝트였다.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351675" y="3029925"/>
            <a:ext cx="1603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rPr>
              <a:t>정한교</a:t>
            </a:r>
            <a:endParaRPr sz="1500">
              <a:solidFill>
                <a:schemeClr val="accent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69" name="Google Shape;369;p38"/>
          <p:cNvSpPr txBox="1"/>
          <p:nvPr/>
        </p:nvSpPr>
        <p:spPr>
          <a:xfrm>
            <a:off x="2554400" y="3029925"/>
            <a:ext cx="1603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rPr>
              <a:t>김지원</a:t>
            </a:r>
            <a:endParaRPr sz="1500">
              <a:solidFill>
                <a:schemeClr val="accent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4909525" y="3029925"/>
            <a:ext cx="1603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rPr>
              <a:t>배수빈</a:t>
            </a:r>
            <a:endParaRPr sz="1500">
              <a:solidFill>
                <a:schemeClr val="accent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7112250" y="3029925"/>
            <a:ext cx="1603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rPr>
              <a:t>이승수</a:t>
            </a:r>
            <a:endParaRPr sz="1500">
              <a:solidFill>
                <a:schemeClr val="accent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372" name="Google Shape;372;p38"/>
          <p:cNvCxnSpPr/>
          <p:nvPr/>
        </p:nvCxnSpPr>
        <p:spPr>
          <a:xfrm>
            <a:off x="3356300" y="2055950"/>
            <a:ext cx="0" cy="81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8"/>
          <p:cNvCxnSpPr/>
          <p:nvPr/>
        </p:nvCxnSpPr>
        <p:spPr>
          <a:xfrm>
            <a:off x="5711325" y="2055950"/>
            <a:ext cx="0" cy="81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38"/>
          <p:cNvCxnSpPr/>
          <p:nvPr/>
        </p:nvCxnSpPr>
        <p:spPr>
          <a:xfrm>
            <a:off x="7913950" y="2055950"/>
            <a:ext cx="0" cy="81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38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프로젝트</a:t>
            </a:r>
            <a:r>
              <a:rPr lang="en"/>
              <a:t>를 </a:t>
            </a:r>
            <a:r>
              <a:rPr lang="en"/>
              <a:t>마치</a:t>
            </a:r>
            <a:r>
              <a:rPr lang="en"/>
              <a:t>며.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ctrTitle"/>
          </p:nvPr>
        </p:nvSpPr>
        <p:spPr>
          <a:xfrm>
            <a:off x="1324950" y="1479450"/>
            <a:ext cx="6494100" cy="85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감사합니</a:t>
            </a:r>
            <a:r>
              <a:rPr lang="en"/>
              <a:t>다!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y Clouds Background by Slidesgo">
  <a:themeElements>
    <a:clrScheme name="Simple Light">
      <a:dk1>
        <a:srgbClr val="BA9BC9"/>
      </a:dk1>
      <a:lt1>
        <a:srgbClr val="FFFFFF"/>
      </a:lt1>
      <a:dk2>
        <a:srgbClr val="F2C9EE"/>
      </a:dk2>
      <a:lt2>
        <a:srgbClr val="7575AC"/>
      </a:lt2>
      <a:accent1>
        <a:srgbClr val="BA9BC9"/>
      </a:accent1>
      <a:accent2>
        <a:srgbClr val="F2C9EE"/>
      </a:accent2>
      <a:accent3>
        <a:srgbClr val="7575AC"/>
      </a:accent3>
      <a:accent4>
        <a:srgbClr val="6B82B8"/>
      </a:accent4>
      <a:accent5>
        <a:srgbClr val="F5CEC1"/>
      </a:accent5>
      <a:accent6>
        <a:srgbClr val="FBF9ED"/>
      </a:accent6>
      <a:hlink>
        <a:srgbClr val="7575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