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DB(DataBase)</a:t>
            </a:r>
            <a:r>
              <a:rPr lang="ko-KR" altLang="en-US"/>
              <a:t> 구축 및 이중화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MySQL, MariaDB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Master Server</a:t>
            </a:r>
            <a:r>
              <a:rPr lang="ko-KR" altLang="en-US"/>
              <a:t>에서 </a:t>
            </a:r>
            <a:r>
              <a:rPr lang="en-US" altLang="ko-KR"/>
              <a:t>Relication </a:t>
            </a:r>
            <a:r>
              <a:rPr lang="ko-KR" altLang="en-US"/>
              <a:t>상태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endParaRPr lang="en-US" altLang="ko-KR" sz="2300"/>
          </a:p>
          <a:p>
            <a:pPr marL="0" indent="0" algn="l">
              <a:buNone/>
              <a:defRPr/>
            </a:pPr>
            <a:endParaRPr lang="ko-KR" altLang="en-US" sz="2300"/>
          </a:p>
        </p:txBody>
      </p:sp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 Master, Slave Server </a:t>
            </a:r>
            <a:r>
              <a:rPr lang="ko-KR" altLang="en-US" sz="3200" b="1"/>
              <a:t>상태 확인 </a:t>
            </a:r>
            <a:r>
              <a:rPr lang="en-US" altLang="ko-KR" sz="3200" b="1"/>
              <a:t>]</a:t>
            </a:r>
            <a:endParaRPr lang="en-US" altLang="ko-KR" sz="3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9" y="2382458"/>
            <a:ext cx="4762500" cy="349484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6064" y="2752107"/>
            <a:ext cx="5362575" cy="31251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46064" y="2382458"/>
            <a:ext cx="5362575" cy="369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Slave Server </a:t>
            </a:r>
            <a:r>
              <a:rPr lang="ko-KR" altLang="en-US"/>
              <a:t>상태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endParaRPr lang="en-US" altLang="ko-KR" sz="2300"/>
          </a:p>
          <a:p>
            <a:pPr marL="0" indent="0" algn="l">
              <a:buNone/>
              <a:defRPr/>
            </a:pPr>
            <a:endParaRPr lang="ko-KR" altLang="en-US" sz="2300"/>
          </a:p>
        </p:txBody>
      </p:sp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 Master, Slave Server </a:t>
            </a:r>
            <a:r>
              <a:rPr lang="ko-KR" altLang="en-US" sz="3200" b="1"/>
              <a:t>상태 확인 </a:t>
            </a:r>
            <a:r>
              <a:rPr lang="en-US" altLang="ko-KR" sz="3200" b="1"/>
              <a:t>]</a:t>
            </a:r>
            <a:endParaRPr lang="en-US" altLang="ko-KR" sz="3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495" y="2237677"/>
            <a:ext cx="8353045" cy="3888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Master Server</a:t>
            </a:r>
            <a:r>
              <a:rPr lang="ko-KR" altLang="en-US"/>
              <a:t>에서 테이블 만든 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Slave</a:t>
            </a:r>
            <a:r>
              <a:rPr lang="ko-KR" altLang="en-US"/>
              <a:t>에서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endParaRPr lang="en-US" altLang="ko-KR" sz="2300"/>
          </a:p>
          <a:p>
            <a:pPr marL="0" indent="0" algn="l">
              <a:buNone/>
              <a:defRPr/>
            </a:pPr>
            <a:endParaRPr lang="ko-KR" altLang="en-US" sz="2300"/>
          </a:p>
        </p:txBody>
      </p:sp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 MySQL Replication </a:t>
            </a:r>
            <a:r>
              <a:rPr lang="ko-KR" altLang="en-US" sz="3200" b="1"/>
              <a:t>작동 확인 </a:t>
            </a:r>
            <a:r>
              <a:rPr lang="en-US" altLang="ko-KR" sz="3200" b="1"/>
              <a:t>]</a:t>
            </a:r>
            <a:endParaRPr lang="en-US" altLang="ko-KR" sz="3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2472531"/>
            <a:ext cx="5045964" cy="326075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72532"/>
            <a:ext cx="5333999" cy="3260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3200" b="1"/>
              <a:t> </a:t>
            </a: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DB</a:t>
            </a:r>
            <a:r>
              <a:rPr lang="ko-KR" altLang="en-US" sz="3200" b="1"/>
              <a:t> 구축 진행 순서 </a:t>
            </a:r>
            <a:r>
              <a:rPr lang="en-US" altLang="ko-KR" sz="3200" b="1"/>
              <a:t>]</a:t>
            </a:r>
            <a:endParaRPr lang="en-US" altLang="ko-KR" sz="32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MairaDB, MySQL</a:t>
            </a:r>
            <a:r>
              <a:rPr lang="ko-KR" altLang="en-US"/>
              <a:t> 설치 </a:t>
            </a:r>
            <a:r>
              <a:rPr lang="en-US" altLang="ko-KR"/>
              <a:t>→</a:t>
            </a:r>
            <a:r>
              <a:rPr lang="ko-KR" altLang="en-US"/>
              <a:t> 방화벽 설정 </a:t>
            </a:r>
            <a:r>
              <a:rPr lang="en-US" altLang="ko-KR"/>
              <a:t>→</a:t>
            </a:r>
            <a:r>
              <a:rPr lang="ko-KR" altLang="en-US"/>
              <a:t> 이중화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9478" y="2500312"/>
            <a:ext cx="7214617" cy="18573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9478" y="4365117"/>
            <a:ext cx="7214617" cy="1944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DB Master</a:t>
            </a:r>
            <a:r>
              <a:rPr lang="ko-KR" altLang="en-US"/>
              <a:t>서버와 </a:t>
            </a:r>
            <a:r>
              <a:rPr lang="en-US" altLang="ko-KR"/>
              <a:t>Slave</a:t>
            </a:r>
            <a:r>
              <a:rPr lang="ko-KR" altLang="en-US"/>
              <a:t> 서버로 이중화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endParaRPr lang="en-US" altLang="ko-KR" sz="2300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r>
              <a:rPr lang="en-US" altLang="ko-KR" sz="2300"/>
              <a:t>-</a:t>
            </a:r>
            <a:r>
              <a:rPr lang="ko-KR" altLang="en-US" sz="2300"/>
              <a:t> Slave 서버는 Master서버의 로그기록을 읽고 데이터를 업데이트 하는 방식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r>
              <a:rPr lang="en-US" altLang="ko-KR" sz="2300"/>
              <a:t>-</a:t>
            </a:r>
            <a:r>
              <a:rPr lang="ko-KR" altLang="en-US" sz="2300"/>
              <a:t> </a:t>
            </a:r>
            <a:r>
              <a:rPr lang="en-US" altLang="ko-KR" sz="2300"/>
              <a:t>Master</a:t>
            </a:r>
            <a:r>
              <a:rPr lang="ko-KR" altLang="en-US" sz="2300"/>
              <a:t> 서버는 데이터 베이스 복사를 하는 메인 </a:t>
            </a:r>
            <a:r>
              <a:rPr lang="en-US" altLang="ko-KR" sz="2300"/>
              <a:t>DB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</a:t>
            </a:r>
            <a:r>
              <a:rPr lang="en-US" altLang="ko-KR" sz="2300"/>
              <a:t>-</a:t>
            </a:r>
            <a:r>
              <a:rPr lang="ko-KR" altLang="en-US" sz="2300"/>
              <a:t> Slave 서버는 읽기만 가능하고 쓰기는 Master 서버에서만 수행</a:t>
            </a:r>
            <a:endParaRPr lang="ko-KR" altLang="en-US" sz="2300"/>
          </a:p>
          <a:p>
            <a:pPr marL="0" indent="0" algn="l">
              <a:buNone/>
              <a:defRPr/>
            </a:pPr>
            <a:endParaRPr lang="en-US" altLang="ko-KR" sz="2300" b="1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1171" y="2470266"/>
            <a:ext cx="7169658" cy="1917466"/>
          </a:xfrm>
          <a:prstGeom prst="rect">
            <a:avLst/>
          </a:prstGeom>
        </p:spPr>
      </p:pic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DB</a:t>
            </a:r>
            <a:r>
              <a:rPr lang="ko-KR" altLang="en-US" sz="3200" b="1"/>
              <a:t> 서버 이중화 </a:t>
            </a:r>
            <a:r>
              <a:rPr lang="en-US" altLang="ko-KR" sz="3200" b="1"/>
              <a:t>[Replication]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u="sng"/>
              <a:t>사진이 이게 더 나을거 같아서 추가했습니다</a:t>
            </a:r>
            <a:endParaRPr lang="ko-KR" altLang="en-US" b="1" u="sng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1466" y="1632674"/>
            <a:ext cx="5192839" cy="446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284982"/>
            <a:ext cx="3686176" cy="226298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b="1"/>
              <a:t>Master Server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2000"/>
              <a:t>    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     IP : 118.46.49.13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    DataBase : repl_db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    ID : test1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    PW : test123</a:t>
            </a:r>
            <a:r>
              <a:rPr lang="ko-KR" altLang="en-US" sz="2300"/>
              <a:t> </a:t>
            </a:r>
            <a:endParaRPr lang="en-US" altLang="ko-KR" sz="2300"/>
          </a:p>
          <a:p>
            <a:pPr marL="0" indent="0" algn="l">
              <a:buNone/>
              <a:defRPr/>
            </a:pPr>
            <a:endParaRPr lang="ko-KR" altLang="en-US" sz="2300"/>
          </a:p>
        </p:txBody>
      </p:sp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MySQL Replication </a:t>
            </a:r>
            <a:r>
              <a:rPr lang="ko-KR" altLang="en-US" sz="3200" b="1"/>
              <a:t>설정 </a:t>
            </a:r>
            <a:r>
              <a:rPr lang="en-US" altLang="ko-KR" sz="3200" b="1"/>
              <a:t>]</a:t>
            </a:r>
            <a:endParaRPr lang="en-US" altLang="ko-KR" sz="3200" b="1"/>
          </a:p>
        </p:txBody>
      </p:sp>
      <p:sp>
        <p:nvSpPr>
          <p:cNvPr id="11" name="내용 개체 틀 2"/>
          <p:cNvSpPr/>
          <p:nvPr/>
        </p:nvSpPr>
        <p:spPr>
          <a:xfrm>
            <a:off x="5159883" y="3284982"/>
            <a:ext cx="3686176" cy="226298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Replication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계정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IP : 118.46.49.13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ID : repl_user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PW : test456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/>
          <p:nvPr/>
        </p:nvSpPr>
        <p:spPr>
          <a:xfrm>
            <a:off x="623316" y="1916811"/>
            <a:ext cx="11183490" cy="60677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Replication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사용하기 위해 먼저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계정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리플리케이션 계정을 생성해야한다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MySQL Replication </a:t>
            </a:r>
            <a:r>
              <a:rPr lang="ko-KR" altLang="en-US" sz="3200" b="1"/>
              <a:t>설정 </a:t>
            </a:r>
            <a:r>
              <a:rPr lang="en-US" altLang="ko-KR" sz="3200" b="1"/>
              <a:t>]</a:t>
            </a:r>
            <a:r>
              <a:rPr lang="ko-KR" altLang="en-US" sz="3200" b="1"/>
              <a:t> </a:t>
            </a:r>
            <a:r>
              <a:rPr lang="en-US" altLang="ko-KR" sz="3200" b="1"/>
              <a:t>-</a:t>
            </a:r>
            <a:r>
              <a:rPr lang="ko-KR" altLang="en-US" sz="3200" b="1"/>
              <a:t> </a:t>
            </a:r>
            <a:r>
              <a:rPr lang="en-US" altLang="ko-KR" sz="3200" b="1"/>
              <a:t>Master Server</a:t>
            </a:r>
            <a:endParaRPr lang="en-US" altLang="ko-KR" sz="3200" b="1"/>
          </a:p>
        </p:txBody>
      </p:sp>
      <p:sp>
        <p:nvSpPr>
          <p:cNvPr id="12" name="내용 개체 틀 2"/>
          <p:cNvSpPr/>
          <p:nvPr/>
        </p:nvSpPr>
        <p:spPr>
          <a:xfrm>
            <a:off x="623316" y="1916811"/>
            <a:ext cx="11183490" cy="439254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create database repl_db default character set utf8;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계정 생성 및 권한 부여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create user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1@'%' identified by 'test123';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grant all privileges on repl_db.* to test1@'%' identified by 'test123';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Replication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계정 생성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create user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1@'%' identified by 'test123';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grant all privileges on repl_db.* to repl_user@'%' identified by 'test456';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/>
          <p:nvPr/>
        </p:nvSpPr>
        <p:spPr>
          <a:xfrm>
            <a:off x="623316" y="1916811"/>
            <a:ext cx="11183490" cy="439254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SQL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재시작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systemctl restart mysqld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Server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확인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650" y="3649599"/>
            <a:ext cx="9046845" cy="2659761"/>
          </a:xfrm>
          <a:prstGeom prst="rect">
            <a:avLst/>
          </a:prstGeom>
        </p:spPr>
      </p:pic>
      <p:sp>
        <p:nvSpPr>
          <p:cNvPr id="16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MySQL Replication </a:t>
            </a:r>
            <a:r>
              <a:rPr lang="ko-KR" altLang="en-US" sz="3200" b="1"/>
              <a:t>설정 </a:t>
            </a:r>
            <a:r>
              <a:rPr lang="en-US" altLang="ko-KR" sz="3200" b="1"/>
              <a:t>]</a:t>
            </a:r>
            <a:r>
              <a:rPr lang="ko-KR" altLang="en-US" sz="3200" b="1"/>
              <a:t> </a:t>
            </a:r>
            <a:r>
              <a:rPr lang="en-US" altLang="ko-KR" sz="3200" b="1"/>
              <a:t>-</a:t>
            </a:r>
            <a:r>
              <a:rPr lang="ko-KR" altLang="en-US" sz="3200" b="1"/>
              <a:t> </a:t>
            </a:r>
            <a:r>
              <a:rPr lang="en-US" altLang="ko-KR" sz="3200" b="1"/>
              <a:t>Master Server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MySQL Replication </a:t>
            </a:r>
            <a:r>
              <a:rPr lang="ko-KR" altLang="en-US" sz="3200" b="1"/>
              <a:t>설정 </a:t>
            </a:r>
            <a:r>
              <a:rPr lang="en-US" altLang="ko-KR" sz="3200" b="1"/>
              <a:t>]</a:t>
            </a:r>
            <a:r>
              <a:rPr lang="ko-KR" altLang="en-US" sz="3200" b="1"/>
              <a:t> </a:t>
            </a:r>
            <a:r>
              <a:rPr lang="en-US" altLang="ko-KR" sz="3200" b="1"/>
              <a:t>-</a:t>
            </a:r>
            <a:r>
              <a:rPr lang="ko-KR" altLang="en-US" sz="3200" b="1"/>
              <a:t> </a:t>
            </a:r>
            <a:r>
              <a:rPr lang="en-US" altLang="ko-KR" sz="3200" b="1"/>
              <a:t>Slave Server</a:t>
            </a:r>
            <a:endParaRPr lang="en-US" altLang="ko-KR" sz="3200" b="1"/>
          </a:p>
        </p:txBody>
      </p:sp>
      <p:sp>
        <p:nvSpPr>
          <p:cNvPr id="12" name="내용 개체 틀 2"/>
          <p:cNvSpPr/>
          <p:nvPr/>
        </p:nvSpPr>
        <p:spPr>
          <a:xfrm>
            <a:off x="623316" y="1916811"/>
            <a:ext cx="11183490" cy="439254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Server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계정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create database repl_db default character set utf8;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계정 생성 및 권한 부여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create user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1@'%' identified by 'test123';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mysql&gt; grant all privileges on repl_db.* to test1@'%' identified by 'test123';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 Server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mysql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접속하여 설정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택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2)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설정파일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(my.</a:t>
            </a:r>
            <a:r>
              <a:rPr xmlns:mc="http://schemas.openxmlformats.org/markup-compatibility/2006" xmlns:hp="http://schemas.haansoft.com/office/presentation/8.0" kumimoji="0" lang="en-US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cnf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직접 설정   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>
              <a:defRPr/>
            </a:pPr>
            <a:r>
              <a:rPr lang="en-US" altLang="ko-KR" sz="3200" b="1"/>
              <a:t>[</a:t>
            </a:r>
            <a:r>
              <a:rPr lang="ko-KR" altLang="en-US" sz="3200" b="1"/>
              <a:t> </a:t>
            </a:r>
            <a:r>
              <a:rPr lang="en-US" altLang="ko-KR" sz="3200" b="1"/>
              <a:t>MySQL Replication </a:t>
            </a:r>
            <a:r>
              <a:rPr lang="ko-KR" altLang="en-US" sz="3200" b="1"/>
              <a:t>설정 </a:t>
            </a:r>
            <a:r>
              <a:rPr lang="en-US" altLang="ko-KR" sz="3200" b="1"/>
              <a:t>]</a:t>
            </a:r>
            <a:r>
              <a:rPr lang="ko-KR" altLang="en-US" sz="3200" b="1"/>
              <a:t> </a:t>
            </a:r>
            <a:r>
              <a:rPr lang="en-US" altLang="ko-KR" sz="3200" b="1"/>
              <a:t>-</a:t>
            </a:r>
            <a:r>
              <a:rPr lang="ko-KR" altLang="en-US" sz="3200" b="1"/>
              <a:t> </a:t>
            </a:r>
            <a:r>
              <a:rPr lang="en-US" altLang="ko-KR" sz="3200" b="1"/>
              <a:t>Slave Server</a:t>
            </a:r>
            <a:endParaRPr lang="en-US" altLang="ko-KR" sz="3200" b="1"/>
          </a:p>
        </p:txBody>
      </p:sp>
      <p:sp>
        <p:nvSpPr>
          <p:cNvPr id="12" name="내용 개체 틀 2"/>
          <p:cNvSpPr/>
          <p:nvPr/>
        </p:nvSpPr>
        <p:spPr>
          <a:xfrm>
            <a:off x="623316" y="1916811"/>
            <a:ext cx="11183490" cy="439254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파일 수정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9" y="2550414"/>
            <a:ext cx="6054091" cy="3758945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7032117" y="3225927"/>
            <a:ext cx="4176522" cy="23728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Master Server </a:t>
            </a:r>
            <a:r>
              <a:rPr lang="ko-KR" altLang="en-US" sz="1900"/>
              <a:t>정보와 </a:t>
            </a:r>
            <a:r>
              <a:rPr lang="en-US" altLang="ko-KR" sz="1900"/>
              <a:t>ip</a:t>
            </a:r>
            <a:r>
              <a:rPr lang="ko-KR" altLang="en-US" sz="1900"/>
              <a:t>를 넣어준다</a:t>
            </a:r>
            <a:r>
              <a:rPr lang="en-US" altLang="ko-KR" sz="1900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1900"/>
              <a:t>Master_host :</a:t>
            </a:r>
            <a:r>
              <a:rPr lang="ko-KR" altLang="en-US" sz="1900"/>
              <a:t> </a:t>
            </a:r>
            <a:r>
              <a:rPr lang="en-US" altLang="ko-KR" sz="1900"/>
              <a:t>master</a:t>
            </a:r>
            <a:r>
              <a:rPr lang="ko-KR" altLang="en-US" sz="1900"/>
              <a:t> 서버 </a:t>
            </a:r>
            <a:r>
              <a:rPr lang="en-US" altLang="ko-KR" sz="1900"/>
              <a:t>ip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Master_user : replication id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Master_passwd : replication pw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Master_log_file : master stauts log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Master_log_pos :</a:t>
            </a:r>
            <a:r>
              <a:rPr lang="ko-KR" altLang="en-US" sz="1900"/>
              <a:t> </a:t>
            </a:r>
            <a:r>
              <a:rPr lang="en-US" altLang="ko-KR" sz="1900"/>
              <a:t>position </a:t>
            </a:r>
            <a:r>
              <a:rPr lang="ko-KR" altLang="en-US" sz="1900"/>
              <a:t>값 </a:t>
            </a:r>
            <a:endParaRPr lang="ko-KR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77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DB(DataBase) 구축 및 이중화</vt:lpstr>
      <vt:lpstr>[ DB 구축 진행 순서 ]</vt:lpstr>
      <vt:lpstr>슬라이드 3</vt:lpstr>
      <vt:lpstr>사진이 이게 더 나을거 같아서 추가했습니다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2023-01-19T07:16:04.268</dcterms:created>
  <dc:creator>tiger</dc:creator>
  <cp:lastModifiedBy>tiger</cp:lastModifiedBy>
  <dcterms:modified xsi:type="dcterms:W3CDTF">2023-01-19T08:49:45.144</dcterms:modified>
  <cp:revision>17</cp:revision>
  <dc:title>DB(DataBase) 구축</dc:title>
  <cp:version>1000.0000.01</cp:version>
</cp:coreProperties>
</file>