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2" r:id="rId8"/>
    <p:sldId id="263" r:id="rId9"/>
    <p:sldId id="264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A86B-276C-4C15-98A1-3CCDAFC1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A7B66C-0D8F-47D4-AD72-F420FF46B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F0923-E5DE-45B9-99E8-103FB609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ABB50-FA9C-43BF-98D0-33930CCA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9ABA-3B9D-4C47-B6FF-B6AD01FD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5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3E93-D0FB-4AFA-8698-7C5B1CA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6A8D0-D34F-45CD-8ACB-96EB59B5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F30CD-4589-41B4-A132-A1405060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3ED2D-B34E-4E45-83E8-4B4F1C1C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4F2E-5C4A-4589-B45F-DD4642B5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8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93B7B7-5FE3-48AE-8453-E0838C7D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F85EB-7FE0-4B09-A812-37833E363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29A5-64D2-46BD-88BA-1D6DF6FA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7F8A9-C960-40AA-A603-2AA13D8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97D3F-0E80-4EC5-B255-CD1B2F83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42A19-0656-4F98-8066-C2237FDD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B37AB-4A71-44E1-A2F0-9FC60C11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30883-AAEF-456C-84FC-1BFB152E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F27B2-083B-4241-B96E-698BE604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614EF-019B-48CE-B1CF-6FB198D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1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61756-97F8-45DA-8AFC-1DCC38A0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691B6-F6D1-46F0-949B-8551C16C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B5164-58AD-42F2-BDC1-EA677031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09DAB-9BD2-46C2-9B5A-E5EB5AC9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ABCC6-2C64-47E8-87C4-23F84967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0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C3C7-F177-4D1F-A339-049F11FD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84B1A-4EC8-4904-B411-01F9C3464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F144D-B285-494F-98F4-C93FDB9F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BBF6F-0503-4E15-AA8B-E3A0D064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8EB72-6342-4CB8-8244-72337BFA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713B7-0613-407B-A946-8AFBEDCE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A07FE-75DB-4BB8-A318-6D6855B0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CEE77-57FF-4654-AA92-3685268F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B0C2D-E49C-4F1E-BD1C-78F74CB5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978D6-8253-452C-8677-CFD43D82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B7613-D7ED-4B97-8CEA-05A3D5EFF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6356D2-44B0-4449-80A4-38CF5D4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ABEB9-C0F9-4778-99BC-09835A0E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534C0-8E23-44AE-8FEA-7783B8DE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0D127-6E4C-4A3A-BF16-3EA29AD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AFB48-F3DD-414F-A256-0D2767BB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65DBDA-CFF7-4FFB-8C15-0F45B6FE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F07E04-D2A4-4BAB-9004-8200A24B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2FFD7-F2FC-4BAF-BA45-0EFFC8C1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34118-2A73-42B3-BB2B-65DE8D14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05589-5748-4648-A5DC-A3428F0F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2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45168-56E0-4A6F-944D-DFA385DA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0B0B1-64F6-4995-BF45-B66CC74A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E621C-5114-44AB-B871-9881EDCDD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F4DB8-A031-4641-A333-8174A84E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B955B-6443-48FF-B692-211C5CAD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A7DCC-82E9-4F7C-88F8-49339ED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F272-723C-42DD-ADAB-D05EDD03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F7AA39-F9EC-4F0C-8FBB-2C525A24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E567F-820A-42DF-89FA-C042D2F6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8FF3D-8D86-40BB-A376-6963BB13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B4930-C3C1-4C89-8E08-7E875057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1C907-54A1-4BC6-AD98-44B794CC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C235-4536-4533-90FD-62FAF982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C23F1-94A0-4E77-BF5E-BDCF9043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BFAAB-A851-41D7-A43A-D725907A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1A15-2CF3-443D-9403-E0C2E6F388B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4202E-B88F-434B-B587-AC0BF485D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A5760-4F66-404B-9454-D69C18360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7254-F83C-4E47-B377-3F1B7C0CB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7D044-5083-41BE-AE21-F26EB1BBF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DNS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44323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FECB-3F82-47D6-8EE2-A9802255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52165" cy="43030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Master DNS </a:t>
            </a:r>
            <a:r>
              <a:rPr lang="ko-KR" altLang="en-US" sz="1800" b="1" dirty="0"/>
              <a:t>서버구축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B996A-543D-4239-B9BA-F94A2644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6176" cy="319461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resolv.conf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400" dirty="0"/>
              <a:t>서버가 등록된 </a:t>
            </a:r>
            <a:r>
              <a:rPr lang="en-US" altLang="ko-KR" sz="2400" dirty="0"/>
              <a:t>DNS</a:t>
            </a:r>
            <a:r>
              <a:rPr lang="ko-KR" altLang="en-US" sz="2400" dirty="0"/>
              <a:t>를 찾을 수 있도록 </a:t>
            </a:r>
            <a:r>
              <a:rPr lang="en-US" altLang="ko-KR" sz="2400" dirty="0"/>
              <a:t>DNS</a:t>
            </a:r>
            <a:r>
              <a:rPr lang="ko-KR" altLang="en-US" sz="2400" dirty="0"/>
              <a:t>서버 </a:t>
            </a:r>
            <a:r>
              <a:rPr lang="en-US" altLang="ko-KR" sz="2400" dirty="0"/>
              <a:t>IP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*DNS</a:t>
            </a:r>
            <a:r>
              <a:rPr lang="ko-KR" altLang="en-US" sz="2000" dirty="0"/>
              <a:t>서버를 비롯한 다른 </a:t>
            </a:r>
            <a:r>
              <a:rPr lang="en-US" altLang="ko-KR" sz="2000" dirty="0"/>
              <a:t>VM</a:t>
            </a:r>
            <a:r>
              <a:rPr lang="ko-KR" altLang="en-US" sz="2000" dirty="0"/>
              <a:t>에도 설정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67096C-1E00-497F-BF82-CE81ECB7DDBB}"/>
              </a:ext>
            </a:extLst>
          </p:cNvPr>
          <p:cNvSpPr txBox="1">
            <a:spLocks/>
          </p:cNvSpPr>
          <p:nvPr/>
        </p:nvSpPr>
        <p:spPr>
          <a:xfrm>
            <a:off x="0" y="233082"/>
            <a:ext cx="3984812" cy="76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도메인 네임서버 지정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9F0507-B573-4E9A-9C79-BEE89BA833C9}"/>
              </a:ext>
            </a:extLst>
          </p:cNvPr>
          <p:cNvSpPr/>
          <p:nvPr/>
        </p:nvSpPr>
        <p:spPr>
          <a:xfrm>
            <a:off x="838200" y="1128145"/>
            <a:ext cx="40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B2B92-11AD-4C6E-86DB-407FDDCBA375}"/>
              </a:ext>
            </a:extLst>
          </p:cNvPr>
          <p:cNvSpPr/>
          <p:nvPr/>
        </p:nvSpPr>
        <p:spPr>
          <a:xfrm>
            <a:off x="838200" y="1184497"/>
            <a:ext cx="4020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-apple-system"/>
              </a:rPr>
              <a:t>DNS </a:t>
            </a:r>
            <a:r>
              <a:rPr lang="en-US" altLang="ko-KR" sz="3200" b="1" dirty="0" err="1">
                <a:latin typeface="-apple-system"/>
              </a:rPr>
              <a:t>NameServer</a:t>
            </a:r>
            <a:r>
              <a:rPr lang="en-US" altLang="ko-KR" sz="3200" b="1" dirty="0">
                <a:latin typeface="-apple-system"/>
              </a:rPr>
              <a:t> </a:t>
            </a:r>
            <a:r>
              <a:rPr lang="ko-KR" altLang="en-US" sz="3200" b="1" dirty="0">
                <a:latin typeface="-apple-system"/>
              </a:rPr>
              <a:t>등록</a:t>
            </a:r>
            <a:endParaRPr lang="en-US" altLang="ko-KR" sz="3200" b="1" i="0" dirty="0">
              <a:effectLst/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6CB4D5-F69B-4FB3-B33B-ACDF2BDA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315" y="3667102"/>
            <a:ext cx="5734122" cy="24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6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48F85-33D9-441D-885E-E8A6295B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Slave</a:t>
            </a:r>
            <a:r>
              <a:rPr lang="ko-KR" altLang="en-US" b="1" dirty="0"/>
              <a:t> </a:t>
            </a:r>
            <a:r>
              <a:rPr lang="en-US" altLang="ko-KR" b="1" dirty="0"/>
              <a:t>DNS</a:t>
            </a:r>
            <a:r>
              <a:rPr lang="ko-KR" altLang="en-US" b="1" dirty="0"/>
              <a:t> 서버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0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FECB-3F82-47D6-8EE2-A9802255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52165" cy="43030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Slave DNS </a:t>
            </a:r>
            <a:r>
              <a:rPr lang="ko-KR" altLang="en-US" sz="1800" b="1" dirty="0"/>
              <a:t>서버구축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B996A-543D-4239-B9BA-F94A2644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options</a:t>
            </a:r>
            <a:r>
              <a:rPr lang="ko-KR" altLang="en-US" dirty="0"/>
              <a:t>설정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Master DNS </a:t>
            </a:r>
            <a:r>
              <a:rPr lang="ko-KR" altLang="en-US" sz="2400" dirty="0"/>
              <a:t>서버와 동일하게 수정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Zone </a:t>
            </a:r>
            <a:r>
              <a:rPr lang="ko-KR" altLang="en-US" sz="2400" dirty="0"/>
              <a:t>설정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67096C-1E00-497F-BF82-CE81ECB7DDBB}"/>
              </a:ext>
            </a:extLst>
          </p:cNvPr>
          <p:cNvSpPr txBox="1">
            <a:spLocks/>
          </p:cNvSpPr>
          <p:nvPr/>
        </p:nvSpPr>
        <p:spPr>
          <a:xfrm>
            <a:off x="0" y="233082"/>
            <a:ext cx="3984812" cy="76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도메인 </a:t>
            </a:r>
            <a:r>
              <a:rPr lang="en-US" altLang="ko-KR" sz="3200" b="1" dirty="0"/>
              <a:t>zone</a:t>
            </a:r>
            <a:r>
              <a:rPr lang="ko-KR" altLang="en-US" sz="3200" b="1" dirty="0"/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9F0507-B573-4E9A-9C79-BEE89BA833C9}"/>
              </a:ext>
            </a:extLst>
          </p:cNvPr>
          <p:cNvSpPr/>
          <p:nvPr/>
        </p:nvSpPr>
        <p:spPr>
          <a:xfrm>
            <a:off x="733945" y="1119180"/>
            <a:ext cx="40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/>
              <a:t>named.conf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설정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B8020-2089-40C7-9487-8E06E305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33" y="4379944"/>
            <a:ext cx="7724503" cy="17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48F85-33D9-441D-885E-E8A6295B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21" y="143918"/>
            <a:ext cx="10515600" cy="1325563"/>
          </a:xfrm>
        </p:spPr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b="1" dirty="0"/>
              <a:t>설정확인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0507E-39D4-43B9-A409-B165D95161C8}"/>
              </a:ext>
            </a:extLst>
          </p:cNvPr>
          <p:cNvSpPr txBox="1"/>
          <p:nvPr/>
        </p:nvSpPr>
        <p:spPr>
          <a:xfrm>
            <a:off x="838647" y="1571072"/>
            <a:ext cx="506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* Master, Slave </a:t>
            </a:r>
            <a:r>
              <a:rPr lang="ko-KR" altLang="en-US" sz="2400" b="1" dirty="0"/>
              <a:t>동기화 확인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44FA7-BA8F-4E0F-90E3-2775801914D3}"/>
              </a:ext>
            </a:extLst>
          </p:cNvPr>
          <p:cNvSpPr txBox="1"/>
          <p:nvPr/>
        </p:nvSpPr>
        <p:spPr>
          <a:xfrm>
            <a:off x="838646" y="4363599"/>
            <a:ext cx="506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* </a:t>
            </a:r>
            <a:r>
              <a:rPr lang="en-US" altLang="ko-KR" sz="2400" b="1" dirty="0" err="1"/>
              <a:t>nslookup</a:t>
            </a:r>
            <a:r>
              <a:rPr lang="ko-KR" altLang="en-US" sz="2400" b="1" dirty="0"/>
              <a:t>으로 도메인 조회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7DA506-5D69-4BFF-81DD-FC43F6A7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85" y="2088346"/>
            <a:ext cx="7601174" cy="17679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6B1417-3758-4B1B-8EB7-8D7147DA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70" y="4364106"/>
            <a:ext cx="5065059" cy="20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4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FFC83-AC2C-4140-A23C-8B44A340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b="1" dirty="0"/>
              <a:t>구현 진행방향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A8CB8-3CD5-4A4F-9670-44C75B7D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955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DNS</a:t>
            </a:r>
            <a:r>
              <a:rPr lang="ko-KR" altLang="en-US" dirty="0"/>
              <a:t>서버 이중화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Master DNS</a:t>
            </a:r>
            <a:r>
              <a:rPr lang="ko-KR" altLang="en-US" sz="2400" dirty="0"/>
              <a:t>서버 장애 발생시 </a:t>
            </a:r>
            <a:r>
              <a:rPr lang="en-US" altLang="ko-KR" sz="2400" dirty="0"/>
              <a:t>Slave DNS </a:t>
            </a:r>
            <a:r>
              <a:rPr lang="ko-KR" altLang="en-US" sz="2400" dirty="0"/>
              <a:t>서버가 대신 서비스 제공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goorm5cumulus.com 		118.46.49.56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E866BD-AADF-4974-82A3-493C4D4E751C}"/>
              </a:ext>
            </a:extLst>
          </p:cNvPr>
          <p:cNvSpPr/>
          <p:nvPr/>
        </p:nvSpPr>
        <p:spPr>
          <a:xfrm>
            <a:off x="434788" y="4355557"/>
            <a:ext cx="3648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Master DNS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IP : 121.153.139.131</a:t>
            </a:r>
          </a:p>
          <a:p>
            <a:pPr lvl="2"/>
            <a:r>
              <a:rPr lang="ko-KR" altLang="en-US" dirty="0"/>
              <a:t>내부</a:t>
            </a:r>
            <a:r>
              <a:rPr lang="en-US" altLang="ko-KR" dirty="0"/>
              <a:t>IP : 192.168.1.108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6BCF6D-820C-4481-9222-9B07E22F7AAB}"/>
              </a:ext>
            </a:extLst>
          </p:cNvPr>
          <p:cNvSpPr/>
          <p:nvPr/>
        </p:nvSpPr>
        <p:spPr>
          <a:xfrm>
            <a:off x="4365812" y="4355557"/>
            <a:ext cx="3585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Slaver DNS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IP : 118.46.49.21</a:t>
            </a:r>
          </a:p>
          <a:p>
            <a:pPr lvl="2"/>
            <a:r>
              <a:rPr lang="ko-KR" altLang="en-US" dirty="0"/>
              <a:t>내부</a:t>
            </a:r>
            <a:r>
              <a:rPr lang="en-US" altLang="ko-KR" dirty="0"/>
              <a:t>IP : 192.168.1.109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2EFC8A-7DDB-485D-B3A7-C0412BE3E293}"/>
              </a:ext>
            </a:extLst>
          </p:cNvPr>
          <p:cNvSpPr/>
          <p:nvPr/>
        </p:nvSpPr>
        <p:spPr>
          <a:xfrm>
            <a:off x="7951694" y="4355557"/>
            <a:ext cx="3585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HAProxy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IP : 118.46.49.56</a:t>
            </a:r>
          </a:p>
          <a:p>
            <a:pPr lvl="2"/>
            <a:r>
              <a:rPr lang="ko-KR" altLang="en-US" dirty="0"/>
              <a:t>내부</a:t>
            </a:r>
            <a:r>
              <a:rPr lang="en-US" altLang="ko-KR" dirty="0"/>
              <a:t>IP : 192.168.1.116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8919BEA0-099E-4CF0-AC26-16C502D4307B}"/>
              </a:ext>
            </a:extLst>
          </p:cNvPr>
          <p:cNvSpPr/>
          <p:nvPr/>
        </p:nvSpPr>
        <p:spPr>
          <a:xfrm>
            <a:off x="5665695" y="3267635"/>
            <a:ext cx="215152" cy="32273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1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48F85-33D9-441D-885E-E8A6295B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b="1" dirty="0"/>
              <a:t>구현 진행순서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0A671-0DBC-4E5C-8864-87BE1E92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Master DNS </a:t>
            </a:r>
            <a:r>
              <a:rPr lang="ko-KR" altLang="en-US" dirty="0"/>
              <a:t>서버구축</a:t>
            </a:r>
            <a:endParaRPr lang="en-US" altLang="ko-KR" dirty="0"/>
          </a:p>
          <a:p>
            <a:pPr lvl="1"/>
            <a:r>
              <a:rPr lang="ko-KR" altLang="en-US" dirty="0"/>
              <a:t>기본설정</a:t>
            </a:r>
            <a:endParaRPr lang="en-US" altLang="ko-KR" dirty="0"/>
          </a:p>
          <a:p>
            <a:pPr lvl="1"/>
            <a:r>
              <a:rPr lang="ko-KR" altLang="en-US" dirty="0"/>
              <a:t>도메인 </a:t>
            </a:r>
            <a:r>
              <a:rPr lang="en-US" altLang="ko-KR" dirty="0"/>
              <a:t>zone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도메인 네임서버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Slave DNS </a:t>
            </a:r>
            <a:r>
              <a:rPr lang="ko-KR" altLang="en-US" dirty="0"/>
              <a:t>서버구축</a:t>
            </a:r>
            <a:endParaRPr lang="en-US" altLang="ko-KR" dirty="0"/>
          </a:p>
          <a:p>
            <a:pPr lvl="1"/>
            <a:r>
              <a:rPr lang="ko-KR" altLang="en-US" dirty="0"/>
              <a:t>기본설정</a:t>
            </a:r>
            <a:endParaRPr lang="en-US" altLang="ko-KR" dirty="0"/>
          </a:p>
          <a:p>
            <a:pPr lvl="1"/>
            <a:r>
              <a:rPr lang="ko-KR" altLang="en-US" dirty="0"/>
              <a:t>도메인 </a:t>
            </a:r>
            <a:r>
              <a:rPr lang="en-US" altLang="ko-KR" dirty="0"/>
              <a:t>zone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3237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48F85-33D9-441D-885E-E8A6295B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Master</a:t>
            </a:r>
            <a:r>
              <a:rPr lang="ko-KR" altLang="en-US" b="1" dirty="0"/>
              <a:t> </a:t>
            </a:r>
            <a:r>
              <a:rPr lang="en-US" altLang="ko-KR" b="1" dirty="0"/>
              <a:t>DNS</a:t>
            </a:r>
            <a:r>
              <a:rPr lang="ko-KR" altLang="en-US" b="1" dirty="0"/>
              <a:t> 서버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1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FECB-3F82-47D6-8EE2-A9802255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52165" cy="43030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Master DNS </a:t>
            </a:r>
            <a:r>
              <a:rPr lang="ko-KR" altLang="en-US" sz="1800" b="1" dirty="0"/>
              <a:t>서버구축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B996A-543D-4239-B9BA-F94A2644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59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Bind </a:t>
            </a:r>
            <a:r>
              <a:rPr lang="ko-KR" altLang="en-US" dirty="0"/>
              <a:t>패키지 설치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# yum</a:t>
            </a:r>
            <a:r>
              <a:rPr lang="ko-KR" altLang="en-US" dirty="0"/>
              <a:t> </a:t>
            </a:r>
            <a:r>
              <a:rPr lang="en-US" altLang="ko-KR" dirty="0"/>
              <a:t>–y install bind bind-chroot bind-</a:t>
            </a:r>
            <a:r>
              <a:rPr lang="en-US" altLang="ko-KR" dirty="0" err="1"/>
              <a:t>utils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방화벽 설정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67096C-1E00-497F-BF82-CE81ECB7DDBB}"/>
              </a:ext>
            </a:extLst>
          </p:cNvPr>
          <p:cNvSpPr txBox="1">
            <a:spLocks/>
          </p:cNvSpPr>
          <p:nvPr/>
        </p:nvSpPr>
        <p:spPr>
          <a:xfrm>
            <a:off x="0" y="233082"/>
            <a:ext cx="3984812" cy="76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기본설정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80E2BB-A5C2-4E43-B6EF-0D6038B9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2" y="3131727"/>
            <a:ext cx="7267229" cy="27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4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FECB-3F82-47D6-8EE2-A9802255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52165" cy="43030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Master DNS </a:t>
            </a:r>
            <a:r>
              <a:rPr lang="ko-KR" altLang="en-US" sz="1800" b="1" dirty="0"/>
              <a:t>서버구축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B996A-543D-4239-B9BA-F94A2644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2716306"/>
            <a:ext cx="4576482" cy="1812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dirty="0"/>
              <a:t>경로 </a:t>
            </a:r>
            <a:r>
              <a:rPr lang="en-US" altLang="ko-KR" sz="2200" dirty="0"/>
              <a:t>: /</a:t>
            </a:r>
            <a:r>
              <a:rPr lang="en-US" altLang="ko-KR" sz="2200" dirty="0" err="1"/>
              <a:t>etc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named.conf</a:t>
            </a: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options</a:t>
            </a:r>
            <a:r>
              <a:rPr lang="ko-KR" altLang="en-US" dirty="0"/>
              <a:t>설정 변경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Domain zone </a:t>
            </a:r>
            <a:r>
              <a:rPr lang="ko-KR" altLang="en-US" dirty="0"/>
              <a:t>정보추가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67096C-1E00-497F-BF82-CE81ECB7DDBB}"/>
              </a:ext>
            </a:extLst>
          </p:cNvPr>
          <p:cNvSpPr txBox="1">
            <a:spLocks/>
          </p:cNvSpPr>
          <p:nvPr/>
        </p:nvSpPr>
        <p:spPr>
          <a:xfrm>
            <a:off x="0" y="233082"/>
            <a:ext cx="3984812" cy="76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도메인 </a:t>
            </a:r>
            <a:r>
              <a:rPr lang="en-US" altLang="ko-KR" sz="3200" b="1" dirty="0"/>
              <a:t>zone</a:t>
            </a:r>
            <a:r>
              <a:rPr lang="ko-KR" altLang="en-US" sz="3200" b="1" dirty="0"/>
              <a:t>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F802F5-503D-43D1-B5FD-A655C01FD50A}"/>
              </a:ext>
            </a:extLst>
          </p:cNvPr>
          <p:cNvSpPr/>
          <p:nvPr/>
        </p:nvSpPr>
        <p:spPr>
          <a:xfrm>
            <a:off x="733945" y="2131531"/>
            <a:ext cx="40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en-US" altLang="ko-KR" sz="3200" b="1" dirty="0" err="1"/>
              <a:t>named.conf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설정</a:t>
            </a:r>
            <a:endParaRPr lang="en-US" altLang="ko-KR" sz="32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F2FF99B-5C15-4713-A110-1CE592CF736C}"/>
              </a:ext>
            </a:extLst>
          </p:cNvPr>
          <p:cNvSpPr txBox="1">
            <a:spLocks/>
          </p:cNvSpPr>
          <p:nvPr/>
        </p:nvSpPr>
        <p:spPr>
          <a:xfrm>
            <a:off x="6384030" y="2716306"/>
            <a:ext cx="5296982" cy="181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200" dirty="0"/>
              <a:t>경로 </a:t>
            </a:r>
            <a:r>
              <a:rPr lang="en-US" altLang="ko-KR" sz="2200" dirty="0"/>
              <a:t>: /var/named/goorm5cumulus.com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Zone </a:t>
            </a:r>
            <a:r>
              <a:rPr lang="ko-KR" altLang="en-US" dirty="0"/>
              <a:t>파일 레코드 수정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82200E-6F69-4BFB-95B7-BB2D67CEB8FB}"/>
              </a:ext>
            </a:extLst>
          </p:cNvPr>
          <p:cNvSpPr/>
          <p:nvPr/>
        </p:nvSpPr>
        <p:spPr>
          <a:xfrm>
            <a:off x="6096000" y="2131531"/>
            <a:ext cx="40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2. Zone</a:t>
            </a:r>
            <a:r>
              <a:rPr lang="ko-KR" altLang="en-US" sz="3200" b="1" dirty="0"/>
              <a:t>파일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생성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933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FECB-3F82-47D6-8EE2-A9802255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52165" cy="43030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Master DNS </a:t>
            </a:r>
            <a:r>
              <a:rPr lang="ko-KR" altLang="en-US" sz="1800" b="1" dirty="0"/>
              <a:t>서버구축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B996A-543D-4239-B9BA-F94A2644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options</a:t>
            </a:r>
            <a:r>
              <a:rPr lang="ko-KR" altLang="en-US" dirty="0"/>
              <a:t>설정 변경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67096C-1E00-497F-BF82-CE81ECB7DDBB}"/>
              </a:ext>
            </a:extLst>
          </p:cNvPr>
          <p:cNvSpPr txBox="1">
            <a:spLocks/>
          </p:cNvSpPr>
          <p:nvPr/>
        </p:nvSpPr>
        <p:spPr>
          <a:xfrm>
            <a:off x="0" y="233082"/>
            <a:ext cx="3984812" cy="76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도메인 </a:t>
            </a:r>
            <a:r>
              <a:rPr lang="en-US" altLang="ko-KR" sz="3200" b="1" dirty="0"/>
              <a:t>zone</a:t>
            </a:r>
            <a:r>
              <a:rPr lang="ko-KR" altLang="en-US" sz="3200" b="1" dirty="0"/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9F0507-B573-4E9A-9C79-BEE89BA833C9}"/>
              </a:ext>
            </a:extLst>
          </p:cNvPr>
          <p:cNvSpPr/>
          <p:nvPr/>
        </p:nvSpPr>
        <p:spPr>
          <a:xfrm>
            <a:off x="733945" y="1119180"/>
            <a:ext cx="40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en-US" altLang="ko-KR" sz="3200" b="1" dirty="0" err="1"/>
              <a:t>named.conf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설정</a:t>
            </a:r>
            <a:endParaRPr lang="en-US" altLang="ko-KR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8F3E32-69E7-49D1-AB19-5754506F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" y="2560674"/>
            <a:ext cx="10797166" cy="34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0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FECB-3F82-47D6-8EE2-A9802255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52165" cy="43030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Master DNS </a:t>
            </a:r>
            <a:r>
              <a:rPr lang="ko-KR" altLang="en-US" sz="1800" b="1" dirty="0"/>
              <a:t>서버구축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B996A-543D-4239-B9BA-F94A2644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Domain zone </a:t>
            </a:r>
            <a:r>
              <a:rPr lang="ko-KR" altLang="en-US" dirty="0"/>
              <a:t>정보추가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67096C-1E00-497F-BF82-CE81ECB7DDBB}"/>
              </a:ext>
            </a:extLst>
          </p:cNvPr>
          <p:cNvSpPr txBox="1">
            <a:spLocks/>
          </p:cNvSpPr>
          <p:nvPr/>
        </p:nvSpPr>
        <p:spPr>
          <a:xfrm>
            <a:off x="0" y="233082"/>
            <a:ext cx="3984812" cy="76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도메인 </a:t>
            </a:r>
            <a:r>
              <a:rPr lang="en-US" altLang="ko-KR" sz="3200" b="1" dirty="0"/>
              <a:t>zone</a:t>
            </a:r>
            <a:r>
              <a:rPr lang="ko-KR" altLang="en-US" sz="3200" b="1" dirty="0"/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9F0507-B573-4E9A-9C79-BEE89BA833C9}"/>
              </a:ext>
            </a:extLst>
          </p:cNvPr>
          <p:cNvSpPr/>
          <p:nvPr/>
        </p:nvSpPr>
        <p:spPr>
          <a:xfrm>
            <a:off x="733945" y="1119180"/>
            <a:ext cx="40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en-US" altLang="ko-KR" sz="3200" b="1" dirty="0" err="1"/>
              <a:t>named.conf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설정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6573E-1AC3-4E93-89B4-06C50AC9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5958"/>
            <a:ext cx="8254448" cy="30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0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FECB-3F82-47D6-8EE2-A9802255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52165" cy="43030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Master DNS </a:t>
            </a:r>
            <a:r>
              <a:rPr lang="ko-KR" altLang="en-US" sz="1800" b="1" dirty="0"/>
              <a:t>서버구축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B996A-543D-4239-B9BA-F94A2644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/var/named/goorm5cumulus.com </a:t>
            </a:r>
            <a:r>
              <a:rPr lang="ko-KR" altLang="en-US" dirty="0"/>
              <a:t>파일 생성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67096C-1E00-497F-BF82-CE81ECB7DDBB}"/>
              </a:ext>
            </a:extLst>
          </p:cNvPr>
          <p:cNvSpPr txBox="1">
            <a:spLocks/>
          </p:cNvSpPr>
          <p:nvPr/>
        </p:nvSpPr>
        <p:spPr>
          <a:xfrm>
            <a:off x="0" y="233082"/>
            <a:ext cx="3984812" cy="76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도메인 </a:t>
            </a:r>
            <a:r>
              <a:rPr lang="en-US" altLang="ko-KR" sz="3200" b="1" dirty="0"/>
              <a:t>zone</a:t>
            </a:r>
            <a:r>
              <a:rPr lang="ko-KR" altLang="en-US" sz="3200" b="1" dirty="0"/>
              <a:t>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9F0507-B573-4E9A-9C79-BEE89BA833C9}"/>
              </a:ext>
            </a:extLst>
          </p:cNvPr>
          <p:cNvSpPr/>
          <p:nvPr/>
        </p:nvSpPr>
        <p:spPr>
          <a:xfrm>
            <a:off x="733945" y="1119180"/>
            <a:ext cx="403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2. Zone</a:t>
            </a:r>
            <a:r>
              <a:rPr lang="ko-KR" altLang="en-US" sz="3200" b="1" dirty="0"/>
              <a:t>파일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생성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017F01-D6AA-4A81-920E-1D4584C6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8999"/>
            <a:ext cx="8179888" cy="36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0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270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-apple-system</vt:lpstr>
      <vt:lpstr>맑은 고딕</vt:lpstr>
      <vt:lpstr>Arial</vt:lpstr>
      <vt:lpstr>Office 테마</vt:lpstr>
      <vt:lpstr>DNS 구현</vt:lpstr>
      <vt:lpstr>DNS 구현 진행방향</vt:lpstr>
      <vt:lpstr>DNS 구현 진행순서</vt:lpstr>
      <vt:lpstr>Master DNS 서버 구축</vt:lpstr>
      <vt:lpstr>Master DNS 서버구축</vt:lpstr>
      <vt:lpstr>Master DNS 서버구축</vt:lpstr>
      <vt:lpstr>Master DNS 서버구축</vt:lpstr>
      <vt:lpstr>Master DNS 서버구축</vt:lpstr>
      <vt:lpstr>Master DNS 서버구축</vt:lpstr>
      <vt:lpstr>Master DNS 서버구축</vt:lpstr>
      <vt:lpstr>Slave DNS 서버 구축</vt:lpstr>
      <vt:lpstr>Slave DNS 서버구축</vt:lpstr>
      <vt:lpstr>DNS 설정확인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구현</dc:title>
  <dc:creator>배수빈</dc:creator>
  <cp:lastModifiedBy>배수빈</cp:lastModifiedBy>
  <cp:revision>10</cp:revision>
  <dcterms:created xsi:type="dcterms:W3CDTF">2023-01-19T02:12:48Z</dcterms:created>
  <dcterms:modified xsi:type="dcterms:W3CDTF">2023-01-19T03:36:29Z</dcterms:modified>
</cp:coreProperties>
</file>