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3C3A5-2D83-BF2C-9904-9F772D065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876B06-477D-4873-6D9C-A9EB051B1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BB6EA-5DAE-499F-B823-7729132E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B4010-9354-3665-6012-549618C8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63A59-23DC-357D-6965-004FF2B5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7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23E8D-1563-4C3F-B1D3-060D7889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5FC5D-E701-0684-615D-7D6381C33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8401B-5D86-308A-BAE7-F9B48941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1DF1A-4F76-96A8-C84B-5BA1DD87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870C9-5738-2082-5E95-391A0A2C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D5C4DD-6BBD-E4AF-2695-BBA11325E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47DFC-0808-8332-032F-896B9DF64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F6AA7-0426-534E-D0A8-D72BC854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47134-D761-343E-B96E-34E710D0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7C74A-45CA-82FB-84EE-891825A1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9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61E7B-D1B5-8DF3-F143-757A114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7C383-88E2-7D91-0133-F0EB80A2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3EFC6-A01E-932B-E23F-66B3F2A2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C6E29-2397-B29C-43E2-7FFD2168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C30D3-3CC3-D09B-554B-2B97060B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4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3E176-500A-D309-1E5B-8ACD2978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7F149-7265-E332-27CF-A335E3E8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B50F6-E6D0-2CAA-710D-9BD68365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A1848-C789-2520-4302-DA3D7068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BA3AE-1357-1DB3-5C42-FCCF3480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04B28-E9BC-1514-67EC-F710BCDB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05455-723B-F3A6-94AA-C1FBDF84C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35B6B-5549-6179-94A5-2C8647760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26828-AED9-A28C-C1C6-8EE4FD85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6A9E6-FE0E-6242-584E-910DCD4E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21F52-3F6B-4325-58C6-6489CD80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0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E9CAF-B02C-A91D-5C91-62799AEE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9305C-5E3A-7782-74B0-A78BBFE6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8F8FC-8FA4-0FF3-3F87-55740571E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652DE3-F6ED-6EBE-5DD5-E83F9E72D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6ABE1B-47BA-08A5-8B1C-823DF5077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1DDAA9-A15A-0C82-C4FE-6E164E12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3B2430-ECD2-29F1-6F3E-2E727C12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8A360A-60D0-64AA-0761-FAB6C0F3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4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9F3E4-196D-64EC-E556-69EBAF76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F6AF43-B3FA-11F3-95B3-002D5D7B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967777-8F6B-0FDF-1714-E5F7FDE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C7FA6-CF7A-3055-A13D-F7134126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3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5E83C0-C537-F275-48C4-73CEFA8E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874EE6-2F42-9158-3513-EAC27BA9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6C791-EB91-AB6E-C7E4-06ABE005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CBC4C-9F34-A952-A47F-D23651A0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87B23-0452-D369-D600-A719FC7E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59056-54A5-FC0B-A45F-7FED8D31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63BF2-BC01-B92C-B770-BBBA4524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852B75-70A6-9EB8-90E9-4BF30A96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8197F-CD8B-0537-32A7-3B3167A8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4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EE211-80B3-6AF5-8BF5-3009B67B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27C9EC-3583-2F8E-26D8-6B1F8EDF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C8E87-5C21-5E70-639C-A7F388FF0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11C129-59AE-B9D3-E060-D1750D41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8F3D8-21CC-E801-067E-0F673612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596BA-2561-6B61-C1D6-54AE2CE0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9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D9B7-1946-AAD8-82D3-14C1C270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ACB1C-362B-A6AD-A193-B080542C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87D17-1906-5024-9046-D0F9874D7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BD15F-E34C-4A85-974E-D7F86B5925F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13FD4-0738-B096-AB12-6B6162F52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F8C4E-E013-1C42-3AB0-28F0CFA70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2C61-0687-4F47-8D80-24520F2A2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4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A794A-C20A-4D03-5556-D0D3A2E8A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7905E-3A60-B622-B6B1-2F28B036B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579D7-4795-8727-498D-9D97A443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와 </a:t>
            </a:r>
            <a:r>
              <a:rPr lang="en-US" altLang="ko-KR" dirty="0"/>
              <a:t>PHP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AAE20-0165-69F1-FDE9-A9A9EA19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/>
              <a:t>웹서버의 루트 디렉토리 변경과 소켓 변경</a:t>
            </a:r>
            <a:endParaRPr lang="en-US" altLang="ko-KR" dirty="0"/>
          </a:p>
          <a:p>
            <a:pPr lvl="1"/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/nginx/</a:t>
            </a:r>
            <a:r>
              <a:rPr lang="en-US" altLang="ko-KR" dirty="0" err="1"/>
              <a:t>conf.d</a:t>
            </a:r>
            <a:r>
              <a:rPr lang="en-US" altLang="ko-KR" dirty="0"/>
              <a:t>/</a:t>
            </a:r>
            <a:r>
              <a:rPr lang="en-US" altLang="ko-KR" dirty="0" err="1"/>
              <a:t>default.conf</a:t>
            </a:r>
            <a:endParaRPr lang="en-US" altLang="ko-KR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/>
              <a:t>PHP</a:t>
            </a:r>
            <a:r>
              <a:rPr lang="ko-KR" altLang="en-US" dirty="0"/>
              <a:t>에서 </a:t>
            </a:r>
            <a:r>
              <a:rPr lang="en-US" altLang="ko-KR" dirty="0"/>
              <a:t>JIT </a:t>
            </a:r>
            <a:r>
              <a:rPr lang="ko-KR" altLang="en-US" dirty="0"/>
              <a:t>사용 설정</a:t>
            </a:r>
            <a:endParaRPr lang="en-US" altLang="ko-KR" dirty="0"/>
          </a:p>
          <a:p>
            <a:pPr lvl="1"/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php-zts.d</a:t>
            </a:r>
            <a:r>
              <a:rPr lang="en-US" altLang="ko-KR" dirty="0"/>
              <a:t>/10-opcache.ini</a:t>
            </a:r>
          </a:p>
          <a:p>
            <a:pPr lvl="1"/>
            <a:r>
              <a:rPr lang="en-US" altLang="ko-KR" dirty="0" err="1"/>
              <a:t>opcache.enable</a:t>
            </a:r>
            <a:r>
              <a:rPr lang="en-US" altLang="ko-KR" dirty="0"/>
              <a:t>=1 </a:t>
            </a:r>
            <a:r>
              <a:rPr lang="ko-KR" altLang="en-US" dirty="0"/>
              <a:t>밑에 추가</a:t>
            </a:r>
            <a:endParaRPr lang="en-US" altLang="ko-KR" dirty="0"/>
          </a:p>
          <a:p>
            <a:pPr lvl="1"/>
            <a:r>
              <a:rPr lang="en-US" altLang="ko-KR" dirty="0" err="1"/>
              <a:t>opcache.jit_buffer_size</a:t>
            </a:r>
            <a:r>
              <a:rPr lang="en-US" altLang="ko-KR" dirty="0"/>
              <a:t>=100M</a:t>
            </a:r>
          </a:p>
          <a:p>
            <a:pPr lvl="1"/>
            <a:r>
              <a:rPr lang="en-US" altLang="ko-KR" dirty="0" err="1"/>
              <a:t>opcache.jit</a:t>
            </a:r>
            <a:r>
              <a:rPr lang="en-US" altLang="ko-KR" dirty="0"/>
              <a:t>=tracing</a:t>
            </a:r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 startAt="3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993B23-C13D-C3C2-B85B-13829282D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2305050"/>
            <a:ext cx="56007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6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8E7F1-2E14-970D-AA73-358C8DAF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와 </a:t>
            </a:r>
            <a:r>
              <a:rPr lang="en-US" altLang="ko-KR" dirty="0"/>
              <a:t>PHP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64D31-2ABD-AC34-58C7-1C0A3E7D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ko-KR" dirty="0" err="1"/>
              <a:t>php</a:t>
            </a:r>
            <a:r>
              <a:rPr lang="en-US" altLang="ko-KR" dirty="0"/>
              <a:t>-fpm</a:t>
            </a:r>
            <a:r>
              <a:rPr lang="ko-KR" altLang="en-US" dirty="0"/>
              <a:t>와 </a:t>
            </a:r>
            <a:r>
              <a:rPr lang="en-US" altLang="ko-KR" dirty="0"/>
              <a:t>Nginx </a:t>
            </a:r>
            <a:r>
              <a:rPr lang="ko-KR" altLang="en-US" dirty="0"/>
              <a:t>재시작</a:t>
            </a:r>
            <a:endParaRPr lang="en-US" altLang="ko-KR" dirty="0"/>
          </a:p>
          <a:p>
            <a:pPr lvl="1"/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php</a:t>
            </a:r>
            <a:r>
              <a:rPr lang="en-US" altLang="ko-KR" dirty="0"/>
              <a:t>-fpm</a:t>
            </a:r>
          </a:p>
          <a:p>
            <a:pPr lvl="1"/>
            <a:r>
              <a:rPr lang="en-US" altLang="ko-KR" dirty="0" err="1"/>
              <a:t>systemctl</a:t>
            </a:r>
            <a:r>
              <a:rPr lang="en-US" altLang="ko-KR" dirty="0"/>
              <a:t> restart nginx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/>
              <a:t>PHP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lvl="1"/>
            <a:r>
              <a:rPr lang="en-US" altLang="ko-KR" dirty="0"/>
              <a:t>echo “&lt;?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en-US" altLang="ko-KR" dirty="0" err="1"/>
              <a:t>phpinfo</a:t>
            </a:r>
            <a:r>
              <a:rPr lang="en-US" altLang="ko-KR" dirty="0"/>
              <a:t>(); ?&gt;” &gt; </a:t>
            </a:r>
            <a:br>
              <a:rPr lang="en-US" altLang="ko-KR" dirty="0"/>
            </a:br>
            <a:r>
              <a:rPr lang="en-US" altLang="ko-KR" dirty="0"/>
              <a:t>/</a:t>
            </a:r>
            <a:r>
              <a:rPr lang="ko-KR" altLang="en-US" dirty="0"/>
              <a:t>웹서버 루트 디렉토리</a:t>
            </a:r>
            <a:r>
              <a:rPr lang="en-US" altLang="ko-KR" dirty="0"/>
              <a:t>/</a:t>
            </a:r>
            <a:r>
              <a:rPr lang="en-US" altLang="ko-KR" dirty="0" err="1"/>
              <a:t>phpinfo.php</a:t>
            </a:r>
            <a:endParaRPr lang="en-US" altLang="ko-KR" dirty="0"/>
          </a:p>
          <a:p>
            <a:pPr lvl="1"/>
            <a:r>
              <a:rPr lang="ko-KR" altLang="en-US" dirty="0"/>
              <a:t>정상적으로 표시되는지 확인 후 삭제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CC1C4-81BF-D3CE-D6B3-77098602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53" y="676275"/>
            <a:ext cx="5399147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6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9D789-1A97-AB6F-EC03-DC40AD62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Wordpress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668EF-4A09-BBA6-A04D-0C00DF1C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설치 파일 다운로드</a:t>
            </a:r>
            <a:endParaRPr lang="en-US" altLang="ko-KR" dirty="0"/>
          </a:p>
          <a:p>
            <a:pPr lvl="1"/>
            <a:r>
              <a:rPr lang="da-DK" altLang="ko-KR" dirty="0"/>
              <a:t>wget http://wordpress.org/latest.tar.gz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웹서버 루트 디렉토리에 압축 해체 후 권한</a:t>
            </a:r>
            <a:r>
              <a:rPr lang="en-US" altLang="ko-KR" dirty="0"/>
              <a:t>,</a:t>
            </a:r>
            <a:r>
              <a:rPr lang="ko-KR" altLang="en-US" dirty="0"/>
              <a:t>소유자 설정</a:t>
            </a:r>
            <a:endParaRPr lang="en-US" altLang="ko-KR" dirty="0"/>
          </a:p>
          <a:p>
            <a:pPr lvl="1"/>
            <a:r>
              <a:rPr lang="en-US" altLang="ko-KR" dirty="0"/>
              <a:t>tar </a:t>
            </a:r>
            <a:r>
              <a:rPr lang="en-US" altLang="ko-KR" dirty="0" err="1"/>
              <a:t>xvzf</a:t>
            </a:r>
            <a:r>
              <a:rPr lang="en-US" altLang="ko-KR" dirty="0"/>
              <a:t> latest.tar.gz -C /</a:t>
            </a:r>
            <a:r>
              <a:rPr lang="ko-KR" altLang="en-US" dirty="0"/>
              <a:t>웹서버 루트 디렉토리</a:t>
            </a:r>
            <a:endParaRPr lang="en-US" altLang="ko-KR" dirty="0"/>
          </a:p>
          <a:p>
            <a:pPr lvl="1"/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nginx:nginx</a:t>
            </a:r>
            <a:r>
              <a:rPr lang="en-US" altLang="ko-KR" dirty="0"/>
              <a:t> /</a:t>
            </a:r>
            <a:r>
              <a:rPr lang="ko-KR" altLang="en-US" dirty="0"/>
              <a:t>웹서버 루트 디렉토리</a:t>
            </a:r>
            <a:endParaRPr lang="en-US" altLang="ko-KR" dirty="0"/>
          </a:p>
          <a:p>
            <a:pPr lvl="1"/>
            <a:r>
              <a:rPr lang="en-US" altLang="ko-KR" dirty="0" err="1"/>
              <a:t>chmod</a:t>
            </a:r>
            <a:r>
              <a:rPr lang="en-US" altLang="ko-KR" dirty="0"/>
              <a:t> -R 755 /</a:t>
            </a:r>
            <a:r>
              <a:rPr lang="ko-KR" altLang="en-US" dirty="0"/>
              <a:t>웹서버 루트 디렉토리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Wordpress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웹 브라우저에서 서버주소</a:t>
            </a:r>
            <a:r>
              <a:rPr lang="en-US" altLang="ko-KR" dirty="0"/>
              <a:t>/</a:t>
            </a:r>
            <a:r>
              <a:rPr lang="en-US" altLang="ko-KR" dirty="0" err="1"/>
              <a:t>wordpress</a:t>
            </a:r>
            <a:r>
              <a:rPr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46969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206E-CECD-7D25-2C57-AF13F31E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Wordpress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8EA24C-8480-854D-0172-64765826E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922" y="1825625"/>
            <a:ext cx="5840155" cy="4351338"/>
          </a:xfrm>
        </p:spPr>
      </p:pic>
    </p:spTree>
    <p:extLst>
      <p:ext uri="{BB962C8B-B14F-4D97-AF65-F5344CB8AC3E}">
        <p14:creationId xmlns:p14="http://schemas.microsoft.com/office/powerpoint/2010/main" val="400509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46430-8B7E-7D27-4AD7-1C9971ED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웹서버 이중화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5E984-FC94-2892-1914-10F6B658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Wordpress</a:t>
            </a:r>
            <a:r>
              <a:rPr lang="ko-KR" altLang="en-US" dirty="0"/>
              <a:t>는 공유 스토리지에 설치했기 때문에 </a:t>
            </a:r>
            <a:r>
              <a:rPr lang="en-US" altLang="ko-KR" dirty="0"/>
              <a:t>master</a:t>
            </a:r>
            <a:r>
              <a:rPr lang="ko-KR" altLang="en-US" dirty="0"/>
              <a:t>에서만 설치해도 </a:t>
            </a:r>
            <a:r>
              <a:rPr lang="en-US" altLang="ko-KR" dirty="0"/>
              <a:t>slave</a:t>
            </a:r>
            <a:r>
              <a:rPr lang="ko-KR" altLang="en-US" dirty="0"/>
              <a:t>에서도 운용 가능</a:t>
            </a:r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slave </a:t>
            </a:r>
            <a:r>
              <a:rPr lang="ko-KR" altLang="en-US" dirty="0"/>
              <a:t>서버에서 페이지 이동시 주소가 </a:t>
            </a:r>
            <a:r>
              <a:rPr lang="en-US" altLang="ko-KR" dirty="0"/>
              <a:t>master</a:t>
            </a:r>
            <a:r>
              <a:rPr lang="ko-KR" altLang="en-US" dirty="0"/>
              <a:t>의 주소로 변경되는 문제가 존재</a:t>
            </a:r>
            <a:endParaRPr lang="en-US" altLang="ko-KR" dirty="0"/>
          </a:p>
          <a:p>
            <a:r>
              <a:rPr lang="en-US" altLang="ko-KR" dirty="0" err="1"/>
              <a:t>Wordpress</a:t>
            </a:r>
            <a:r>
              <a:rPr lang="en-US" altLang="ko-KR" dirty="0"/>
              <a:t> </a:t>
            </a:r>
            <a:r>
              <a:rPr lang="ko-KR" altLang="en-US" dirty="0"/>
              <a:t>설정 파일을 수정해서 해당 문제를 해결</a:t>
            </a:r>
            <a:endParaRPr lang="en-US" altLang="ko-KR" dirty="0"/>
          </a:p>
          <a:p>
            <a:pPr lvl="1"/>
            <a:r>
              <a:rPr lang="en-US" altLang="ko-KR" dirty="0"/>
              <a:t>vi /</a:t>
            </a:r>
            <a:r>
              <a:rPr lang="en-US" altLang="ko-KR" dirty="0" err="1"/>
              <a:t>nfs</a:t>
            </a:r>
            <a:r>
              <a:rPr lang="en-US" altLang="ko-KR" dirty="0"/>
              <a:t>-storage/localhost/</a:t>
            </a:r>
            <a:r>
              <a:rPr lang="en-US" altLang="ko-KR" dirty="0" err="1"/>
              <a:t>wordpress</a:t>
            </a:r>
            <a:r>
              <a:rPr lang="en-US" altLang="ko-KR" dirty="0"/>
              <a:t>/wp-</a:t>
            </a:r>
            <a:r>
              <a:rPr lang="en-US" altLang="ko-KR" dirty="0" err="1"/>
              <a:t>config.php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파일에 아래 두 줄을 추가</a:t>
            </a:r>
            <a:endParaRPr lang="en-US" altLang="ko-KR" dirty="0"/>
          </a:p>
          <a:p>
            <a:pPr lvl="1"/>
            <a:r>
              <a:rPr lang="en-US" altLang="ko-KR" dirty="0"/>
              <a:t>define('</a:t>
            </a:r>
            <a:r>
              <a:rPr lang="en-US" altLang="ko-KR" dirty="0" err="1"/>
              <a:t>WP_HOME','http</a:t>
            </a:r>
            <a:r>
              <a:rPr lang="en-US" altLang="ko-KR" dirty="0"/>
              <a:t>://'.$_SERVER['HTTP_HOST'].'/</a:t>
            </a:r>
            <a:r>
              <a:rPr lang="en-US" altLang="ko-KR" dirty="0" err="1"/>
              <a:t>wordpress</a:t>
            </a:r>
            <a:r>
              <a:rPr lang="en-US" altLang="ko-KR" dirty="0"/>
              <a:t>');</a:t>
            </a:r>
          </a:p>
          <a:p>
            <a:pPr lvl="1"/>
            <a:r>
              <a:rPr lang="en-US" altLang="ko-KR" dirty="0"/>
              <a:t>define('</a:t>
            </a:r>
            <a:r>
              <a:rPr lang="en-US" altLang="ko-KR" dirty="0" err="1"/>
              <a:t>WP_SITEURL','http</a:t>
            </a:r>
            <a:r>
              <a:rPr lang="en-US" altLang="ko-KR" dirty="0"/>
              <a:t>://'.$_SERVER['HTTP_HOST'].'/</a:t>
            </a:r>
            <a:r>
              <a:rPr lang="en-US" altLang="ko-KR" dirty="0" err="1"/>
              <a:t>wordpress</a:t>
            </a:r>
            <a:r>
              <a:rPr lang="en-US" altLang="ko-KR" dirty="0"/>
              <a:t>');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01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8220-B48E-3ACA-4DD5-4731D6DD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웹서버 이중화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C28DD56-4919-F81C-7C64-48F80B0688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1042" y="1650156"/>
            <a:ext cx="5134958" cy="4526807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2D3DD05-A26D-5B6F-4999-FA62F62F72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6538" y="1645919"/>
            <a:ext cx="5139763" cy="453104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7F52F8-E0A3-D5C4-8C05-C7F6828E7D66}"/>
              </a:ext>
            </a:extLst>
          </p:cNvPr>
          <p:cNvSpPr txBox="1"/>
          <p:nvPr/>
        </p:nvSpPr>
        <p:spPr>
          <a:xfrm>
            <a:off x="3579222" y="2194560"/>
            <a:ext cx="22032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Master </a:t>
            </a:r>
            <a:r>
              <a:rPr lang="ko-KR" altLang="en-US" dirty="0">
                <a:solidFill>
                  <a:srgbClr val="FF0000"/>
                </a:solidFill>
              </a:rPr>
              <a:t>웹서버 주소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7362BA-D4B9-092A-231E-CB10E774C087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flipH="1" flipV="1">
            <a:off x="2464526" y="1955075"/>
            <a:ext cx="1114696" cy="42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6D6B66-4F47-7A06-53E6-F4D37AD10F37}"/>
              </a:ext>
            </a:extLst>
          </p:cNvPr>
          <p:cNvSpPr/>
          <p:nvPr/>
        </p:nvSpPr>
        <p:spPr>
          <a:xfrm>
            <a:off x="2020389" y="1872343"/>
            <a:ext cx="444137" cy="16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79424C-F91C-7DFA-A6C1-EDB656916C90}"/>
              </a:ext>
            </a:extLst>
          </p:cNvPr>
          <p:cNvSpPr txBox="1"/>
          <p:nvPr/>
        </p:nvSpPr>
        <p:spPr>
          <a:xfrm>
            <a:off x="8860970" y="2190206"/>
            <a:ext cx="22032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Slave </a:t>
            </a:r>
            <a:r>
              <a:rPr lang="ko-KR" altLang="en-US" dirty="0">
                <a:solidFill>
                  <a:srgbClr val="FF0000"/>
                </a:solidFill>
              </a:rPr>
              <a:t>웹서버 주소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6689F6F-D7E6-5C25-BF95-413538CF5DCB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 flipV="1">
            <a:off x="7746274" y="1950721"/>
            <a:ext cx="1114696" cy="42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34FE54-50D1-0F1A-931E-B8C3C7D4DD77}"/>
              </a:ext>
            </a:extLst>
          </p:cNvPr>
          <p:cNvSpPr/>
          <p:nvPr/>
        </p:nvSpPr>
        <p:spPr>
          <a:xfrm>
            <a:off x="7302137" y="1867989"/>
            <a:ext cx="444137" cy="16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4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2E8FC-2D90-411E-1CFC-13F2887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웹서버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B5D6E-E720-E778-AD7E-AB87641D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LAMP -&gt; LEMP</a:t>
            </a:r>
          </a:p>
          <a:p>
            <a:pPr lvl="1"/>
            <a:r>
              <a:rPr lang="en-US" altLang="ko-KR" dirty="0"/>
              <a:t>Apache -&gt; Nginx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LEMP</a:t>
            </a:r>
          </a:p>
          <a:p>
            <a:pPr lvl="1"/>
            <a:r>
              <a:rPr lang="en-US" altLang="ko-KR" dirty="0"/>
              <a:t>Linux -&gt; centos7 3.10.0</a:t>
            </a:r>
          </a:p>
          <a:p>
            <a:pPr lvl="1"/>
            <a:r>
              <a:rPr lang="en-US" altLang="ko-KR" dirty="0"/>
              <a:t>Nginx -&gt; 1.221</a:t>
            </a:r>
          </a:p>
          <a:p>
            <a:pPr lvl="1"/>
            <a:r>
              <a:rPr lang="en-US" altLang="ko-KR" dirty="0"/>
              <a:t>MariaDB -&gt; 10.8.6</a:t>
            </a:r>
          </a:p>
          <a:p>
            <a:pPr lvl="1"/>
            <a:r>
              <a:rPr lang="en-US" altLang="ko-KR" dirty="0"/>
              <a:t>PHP -&gt; 8.1.14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WordPress</a:t>
            </a:r>
          </a:p>
          <a:p>
            <a:pPr lvl="1"/>
            <a:r>
              <a:rPr lang="en-US" altLang="ko-KR" dirty="0"/>
              <a:t>CMS(content management system)</a:t>
            </a:r>
          </a:p>
          <a:p>
            <a:pPr lvl="1"/>
            <a:r>
              <a:rPr lang="en-US" altLang="ko-KR" dirty="0"/>
              <a:t>6.1.1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4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A0F3B-FD2D-3FC7-4D07-4517FD83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웹서버 구성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8E944-B543-48BC-E06A-B800B42B8DE1}"/>
              </a:ext>
            </a:extLst>
          </p:cNvPr>
          <p:cNvGrpSpPr/>
          <p:nvPr/>
        </p:nvGrpSpPr>
        <p:grpSpPr>
          <a:xfrm>
            <a:off x="2844825" y="866775"/>
            <a:ext cx="5760000" cy="5668600"/>
            <a:chOff x="2340000" y="466725"/>
            <a:chExt cx="5760000" cy="56686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A060995-954B-52FC-276B-BD96B0285A4E}"/>
                </a:ext>
              </a:extLst>
            </p:cNvPr>
            <p:cNvGrpSpPr/>
            <p:nvPr/>
          </p:nvGrpSpPr>
          <p:grpSpPr>
            <a:xfrm>
              <a:off x="2340000" y="3085645"/>
              <a:ext cx="5760000" cy="1440000"/>
              <a:chOff x="2264227" y="3085645"/>
              <a:chExt cx="5952583" cy="14400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7EF5551-55AB-8BA3-12E6-F6239632A1EB}"/>
                  </a:ext>
                </a:extLst>
              </p:cNvPr>
              <p:cNvSpPr/>
              <p:nvPr/>
            </p:nvSpPr>
            <p:spPr>
              <a:xfrm>
                <a:off x="2264227" y="3085645"/>
                <a:ext cx="216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Master Web</a:t>
                </a:r>
                <a:br>
                  <a:rPr lang="en-US" altLang="ko-KR" dirty="0"/>
                </a:br>
                <a:r>
                  <a:rPr lang="en-US" altLang="ko-KR" dirty="0"/>
                  <a:t>Server</a:t>
                </a:r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C6243AC-5C76-8845-F194-0459B169741C}"/>
                  </a:ext>
                </a:extLst>
              </p:cNvPr>
              <p:cNvSpPr/>
              <p:nvPr/>
            </p:nvSpPr>
            <p:spPr>
              <a:xfrm>
                <a:off x="6056810" y="3085645"/>
                <a:ext cx="216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Slave Web</a:t>
                </a:r>
                <a:br>
                  <a:rPr lang="en-US" altLang="ko-KR" dirty="0"/>
                </a:br>
                <a:r>
                  <a:rPr lang="en-US" altLang="ko-KR" dirty="0"/>
                  <a:t>Server</a:t>
                </a:r>
                <a:endParaRPr lang="ko-KR" altLang="en-US" dirty="0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C9A61EA-DD1D-5B09-7192-41D95271DF12}"/>
                </a:ext>
              </a:extLst>
            </p:cNvPr>
            <p:cNvSpPr/>
            <p:nvPr/>
          </p:nvSpPr>
          <p:spPr>
            <a:xfrm>
              <a:off x="3780000" y="5055325"/>
              <a:ext cx="2880000" cy="108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DATABASE</a:t>
              </a:r>
              <a:br>
                <a:rPr lang="en-US" altLang="ko-KR" dirty="0"/>
              </a:br>
              <a:r>
                <a:rPr lang="en-US" altLang="ko-KR" dirty="0"/>
                <a:t>LOADBALANCER</a:t>
              </a:r>
              <a:endParaRPr lang="ko-KR" altLang="en-US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3675E56B-27D8-E172-A290-C851E98A8837}"/>
                </a:ext>
              </a:extLst>
            </p:cNvPr>
            <p:cNvSpPr/>
            <p:nvPr/>
          </p:nvSpPr>
          <p:spPr>
            <a:xfrm>
              <a:off x="3960000" y="1258388"/>
              <a:ext cx="2520000" cy="1080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HAPROXY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4DE3A06-ACDE-FF1F-BC88-7BE45DE40EE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220000" y="466725"/>
              <a:ext cx="0" cy="791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D7A7D47-FE30-17A9-9ADB-4AAF17CC5F43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 flipH="1">
              <a:off x="3385059" y="2338388"/>
              <a:ext cx="574941" cy="747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F689F4-047B-3619-65C6-0FEF3271566A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>
              <a:off x="6480000" y="2338388"/>
              <a:ext cx="574941" cy="747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451A88A-4FA3-14F8-E8B0-E10BF28A0964}"/>
                </a:ext>
              </a:extLst>
            </p:cNvPr>
            <p:cNvCxnSpPr>
              <a:cxnSpLocks/>
              <a:stCxn id="4" idx="2"/>
              <a:endCxn id="6" idx="1"/>
            </p:cNvCxnSpPr>
            <p:nvPr/>
          </p:nvCxnSpPr>
          <p:spPr>
            <a:xfrm>
              <a:off x="3385059" y="4525645"/>
              <a:ext cx="816707" cy="687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E485F0F-5D83-E4DD-9E0F-FC94AA41ECD3}"/>
                </a:ext>
              </a:extLst>
            </p:cNvPr>
            <p:cNvCxnSpPr>
              <a:cxnSpLocks/>
              <a:stCxn id="5" idx="2"/>
              <a:endCxn id="6" idx="7"/>
            </p:cNvCxnSpPr>
            <p:nvPr/>
          </p:nvCxnSpPr>
          <p:spPr>
            <a:xfrm flipH="1">
              <a:off x="6238234" y="4525645"/>
              <a:ext cx="816707" cy="687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28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6D603-C35D-8025-12E1-83418DB2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DA312-F473-453F-B32B-21EA9750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yum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1"/>
            <a:r>
              <a:rPr lang="en-US" altLang="ko-KR" dirty="0"/>
              <a:t>yum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yum-utils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yum install yum-utils</a:t>
            </a:r>
          </a:p>
          <a:p>
            <a:pPr lvl="1"/>
            <a:r>
              <a:rPr lang="en-US" altLang="ko-KR" dirty="0"/>
              <a:t>yum-config-manager</a:t>
            </a:r>
            <a:r>
              <a:rPr lang="ko-KR" altLang="en-US" dirty="0"/>
              <a:t>를 사용하기 위해 설치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Net-tools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yum install net-tools</a:t>
            </a:r>
          </a:p>
          <a:p>
            <a:pPr lvl="1"/>
            <a:r>
              <a:rPr lang="ko-KR" altLang="en-US" dirty="0"/>
              <a:t>서버의 </a:t>
            </a:r>
            <a:r>
              <a:rPr lang="en-US" altLang="ko-KR" dirty="0" err="1"/>
              <a:t>ip</a:t>
            </a:r>
            <a:r>
              <a:rPr lang="ko-KR" altLang="en-US" dirty="0"/>
              <a:t>를 확인할 때 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Rdate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yum install </a:t>
            </a:r>
            <a:r>
              <a:rPr lang="en-US" altLang="ko-KR" dirty="0" err="1"/>
              <a:t>rdate</a:t>
            </a:r>
            <a:endParaRPr lang="en-US" altLang="ko-KR" dirty="0"/>
          </a:p>
          <a:p>
            <a:pPr lvl="1"/>
            <a:r>
              <a:rPr lang="ko-KR" altLang="en-US" dirty="0"/>
              <a:t>서버의 시간을 동기화하기 위해 설치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리눅스 시간 동기화</a:t>
            </a:r>
            <a:endParaRPr lang="en-US" altLang="ko-KR" dirty="0"/>
          </a:p>
          <a:p>
            <a:pPr lvl="1"/>
            <a:r>
              <a:rPr lang="en-US" altLang="ko-KR" dirty="0" err="1"/>
              <a:t>rdate</a:t>
            </a:r>
            <a:r>
              <a:rPr lang="en-US" altLang="ko-KR" dirty="0"/>
              <a:t> –s time.bora.net</a:t>
            </a:r>
          </a:p>
          <a:p>
            <a:pPr lvl="1"/>
            <a:r>
              <a:rPr lang="en-US" altLang="ko-KR" dirty="0"/>
              <a:t>Lg u+</a:t>
            </a:r>
            <a:r>
              <a:rPr lang="ko-KR" altLang="en-US" dirty="0"/>
              <a:t>에서 제공하는 </a:t>
            </a:r>
            <a:r>
              <a:rPr lang="en-US" altLang="ko-KR" dirty="0" err="1"/>
              <a:t>ntp</a:t>
            </a:r>
            <a:r>
              <a:rPr lang="ko-KR" altLang="en-US" dirty="0"/>
              <a:t>서버의 시간과 동기화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286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A3FB3-0F1B-1411-662A-55A7E2F9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E377A-3AC8-A93D-AF47-185D16DE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Repo </a:t>
            </a:r>
            <a:r>
              <a:rPr lang="ko-KR" altLang="en-US" dirty="0"/>
              <a:t>파일 작성으로 </a:t>
            </a:r>
            <a:r>
              <a:rPr lang="en-US" altLang="ko-KR" dirty="0"/>
              <a:t>yum</a:t>
            </a:r>
            <a:r>
              <a:rPr lang="ko-KR" altLang="en-US" dirty="0"/>
              <a:t>의 경로 지정</a:t>
            </a:r>
            <a:endParaRPr lang="en-US" altLang="ko-KR" dirty="0"/>
          </a:p>
          <a:p>
            <a:pPr lvl="1"/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yum.repos.d</a:t>
            </a:r>
            <a:r>
              <a:rPr lang="en-US" altLang="ko-KR" dirty="0"/>
              <a:t>/</a:t>
            </a:r>
            <a:r>
              <a:rPr lang="en-US" altLang="ko-KR" dirty="0" err="1"/>
              <a:t>nginx.repo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Nginx</a:t>
            </a:r>
            <a:r>
              <a:rPr lang="ko-KR" altLang="en-US" dirty="0"/>
              <a:t>에 관련된 패키지들 설치</a:t>
            </a:r>
            <a:endParaRPr lang="en-US" altLang="ko-KR" dirty="0"/>
          </a:p>
          <a:p>
            <a:pPr lvl="1"/>
            <a:r>
              <a:rPr lang="en-US" altLang="ko-KR" dirty="0"/>
              <a:t>yum -y install </a:t>
            </a:r>
            <a:r>
              <a:rPr lang="en-US" altLang="ko-KR" dirty="0" err="1"/>
              <a:t>pcre-devel</a:t>
            </a:r>
            <a:r>
              <a:rPr lang="en-US" altLang="ko-KR" dirty="0"/>
              <a:t> libxml2-devel </a:t>
            </a:r>
            <a:r>
              <a:rPr lang="en-US" altLang="ko-KR" dirty="0" err="1"/>
              <a:t>zlib</a:t>
            </a:r>
            <a:r>
              <a:rPr lang="en-US" altLang="ko-KR" dirty="0"/>
              <a:t> </a:t>
            </a:r>
            <a:r>
              <a:rPr lang="en-US" altLang="ko-KR" dirty="0" err="1"/>
              <a:t>zlib-devel</a:t>
            </a:r>
            <a:r>
              <a:rPr lang="en-US" altLang="ko-KR" dirty="0"/>
              <a:t> </a:t>
            </a:r>
            <a:r>
              <a:rPr lang="en-US" altLang="ko-KR" dirty="0" err="1"/>
              <a:t>openssl</a:t>
            </a:r>
            <a:r>
              <a:rPr lang="en-US" altLang="ko-KR" dirty="0"/>
              <a:t> </a:t>
            </a:r>
            <a:r>
              <a:rPr lang="en-US" altLang="ko-KR" dirty="0" err="1"/>
              <a:t>openssl-devel</a:t>
            </a:r>
            <a:r>
              <a:rPr lang="en-US" altLang="ko-KR" dirty="0"/>
              <a:t> </a:t>
            </a:r>
            <a:r>
              <a:rPr lang="en-US" altLang="ko-KR" dirty="0" err="1"/>
              <a:t>gcc</a:t>
            </a:r>
            <a:r>
              <a:rPr lang="en-US" altLang="ko-KR" dirty="0"/>
              <a:t> g++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en-US" altLang="ko-KR" dirty="0" err="1"/>
              <a:t>gcc-c</a:t>
            </a:r>
            <a:r>
              <a:rPr lang="en-US" altLang="ko-KR" dirty="0"/>
              <a:t>++ </a:t>
            </a:r>
            <a:r>
              <a:rPr lang="en-US" altLang="ko-KR" dirty="0" err="1"/>
              <a:t>libxslt</a:t>
            </a:r>
            <a:r>
              <a:rPr lang="en-US" altLang="ko-KR" dirty="0"/>
              <a:t> </a:t>
            </a:r>
            <a:r>
              <a:rPr lang="en-US" altLang="ko-KR" dirty="0" err="1"/>
              <a:t>libxslt-devel</a:t>
            </a:r>
            <a:r>
              <a:rPr lang="en-US" altLang="ko-KR" dirty="0"/>
              <a:t> </a:t>
            </a:r>
            <a:r>
              <a:rPr lang="en-US" altLang="ko-KR" dirty="0" err="1"/>
              <a:t>libgd</a:t>
            </a:r>
            <a:r>
              <a:rPr lang="en-US" altLang="ko-KR" dirty="0"/>
              <a:t>-dev </a:t>
            </a:r>
            <a:r>
              <a:rPr lang="en-US" altLang="ko-KR" dirty="0" err="1"/>
              <a:t>gd</a:t>
            </a:r>
            <a:r>
              <a:rPr lang="en-US" altLang="ko-KR" dirty="0"/>
              <a:t> </a:t>
            </a:r>
            <a:r>
              <a:rPr lang="en-US" altLang="ko-KR" dirty="0" err="1"/>
              <a:t>gd-devel</a:t>
            </a:r>
            <a:r>
              <a:rPr lang="en-US" altLang="ko-KR" dirty="0"/>
              <a:t> </a:t>
            </a:r>
            <a:r>
              <a:rPr lang="en-US" altLang="ko-KR" dirty="0" err="1"/>
              <a:t>perl</a:t>
            </a:r>
            <a:r>
              <a:rPr lang="en-US" altLang="ko-KR" dirty="0"/>
              <a:t> </a:t>
            </a:r>
            <a:r>
              <a:rPr lang="en-US" altLang="ko-KR" dirty="0" err="1"/>
              <a:t>perl</a:t>
            </a:r>
            <a:r>
              <a:rPr lang="en-US" altLang="ko-KR" dirty="0"/>
              <a:t>-</a:t>
            </a:r>
            <a:r>
              <a:rPr lang="en-US" altLang="ko-KR" dirty="0" err="1"/>
              <a:t>ExtUtils</a:t>
            </a:r>
            <a:r>
              <a:rPr lang="en-US" altLang="ko-KR" dirty="0"/>
              <a:t>-Embed </a:t>
            </a:r>
            <a:r>
              <a:rPr lang="en-US" altLang="ko-KR" dirty="0" err="1"/>
              <a:t>geoip-devel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349379-F7BD-31CF-6A4F-A5A24547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00" y="2708365"/>
            <a:ext cx="9196904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7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D7B01-15E8-A2D8-1434-BDD3C9CA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8B213-092A-52D7-FD6D-15C7D0FA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/>
              <a:t>Nginx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yum -y install nginx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/>
              <a:t>Nginx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pPr lvl="1"/>
            <a:r>
              <a:rPr lang="en-US" altLang="ko-KR" dirty="0"/>
              <a:t>nginx</a:t>
            </a:r>
            <a:r>
              <a:rPr lang="ko-KR" altLang="en-US" dirty="0"/>
              <a:t> </a:t>
            </a:r>
            <a:r>
              <a:rPr lang="en-US" altLang="ko-KR" dirty="0"/>
              <a:t>–v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/>
              <a:t>Nginx </a:t>
            </a:r>
            <a:r>
              <a:rPr lang="ko-KR" altLang="en-US" dirty="0"/>
              <a:t>방화벽 해제</a:t>
            </a:r>
            <a:endParaRPr lang="en-US" altLang="ko-KR" dirty="0"/>
          </a:p>
          <a:p>
            <a:pPr lvl="1"/>
            <a:r>
              <a:rPr lang="en-US" altLang="ko-KR" dirty="0"/>
              <a:t>firewall-</a:t>
            </a:r>
            <a:r>
              <a:rPr lang="en-US" altLang="ko-KR" dirty="0" err="1"/>
              <a:t>cmd</a:t>
            </a:r>
            <a:r>
              <a:rPr lang="en-US" altLang="ko-KR" dirty="0"/>
              <a:t> --permanent --add-service=http</a:t>
            </a:r>
          </a:p>
          <a:p>
            <a:pPr lvl="1"/>
            <a:r>
              <a:rPr lang="en-US" altLang="ko-KR" dirty="0"/>
              <a:t>firewall-</a:t>
            </a:r>
            <a:r>
              <a:rPr lang="en-US" altLang="ko-KR" dirty="0" err="1"/>
              <a:t>cmd</a:t>
            </a:r>
            <a:r>
              <a:rPr lang="en-US" altLang="ko-KR" dirty="0"/>
              <a:t> --permanent --add-service=https</a:t>
            </a:r>
          </a:p>
          <a:p>
            <a:pPr lvl="1"/>
            <a:r>
              <a:rPr lang="en-US" altLang="ko-KR" dirty="0"/>
              <a:t>firewall-</a:t>
            </a:r>
            <a:r>
              <a:rPr lang="en-US" altLang="ko-KR" dirty="0" err="1"/>
              <a:t>cmd</a:t>
            </a:r>
            <a:r>
              <a:rPr lang="en-US" altLang="ko-KR" dirty="0"/>
              <a:t> --reload </a:t>
            </a:r>
          </a:p>
          <a:p>
            <a:pPr lvl="1"/>
            <a:r>
              <a:rPr lang="en-US" altLang="ko-KR" dirty="0"/>
              <a:t>80</a:t>
            </a:r>
            <a:r>
              <a:rPr lang="ko-KR" altLang="en-US" dirty="0"/>
              <a:t>번 포트</a:t>
            </a:r>
            <a:r>
              <a:rPr lang="en-US" altLang="ko-KR" dirty="0"/>
              <a:t>(http)</a:t>
            </a:r>
            <a:r>
              <a:rPr lang="ko-KR" altLang="en-US" dirty="0"/>
              <a:t>와 </a:t>
            </a:r>
            <a:r>
              <a:rPr lang="en-US" altLang="ko-KR" dirty="0"/>
              <a:t>443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포트</a:t>
            </a:r>
            <a:r>
              <a:rPr lang="en-US" altLang="ko-KR" dirty="0"/>
              <a:t>(https) </a:t>
            </a:r>
            <a:r>
              <a:rPr lang="ko-KR" altLang="en-US" dirty="0"/>
              <a:t>개방</a:t>
            </a:r>
            <a:endParaRPr lang="en-US" altLang="ko-KR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/>
              <a:t>Nginx </a:t>
            </a:r>
            <a:r>
              <a:rPr lang="ko-KR" altLang="en-US" dirty="0"/>
              <a:t>서비스 시작과 자동 시작</a:t>
            </a:r>
            <a:endParaRPr lang="en-US" altLang="ko-KR" dirty="0"/>
          </a:p>
          <a:p>
            <a:pPr lvl="1"/>
            <a:r>
              <a:rPr lang="en-US" altLang="ko-KR" dirty="0" err="1"/>
              <a:t>systemctl</a:t>
            </a:r>
            <a:r>
              <a:rPr lang="en-US" altLang="ko-KR" dirty="0"/>
              <a:t> start nginx</a:t>
            </a:r>
          </a:p>
          <a:p>
            <a:pPr lvl="1"/>
            <a:r>
              <a:rPr lang="en-US" altLang="ko-KR" dirty="0" err="1"/>
              <a:t>systemctl</a:t>
            </a:r>
            <a:r>
              <a:rPr lang="en-US" altLang="ko-KR" dirty="0"/>
              <a:t> enable nginx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34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6D010-C8F6-8B13-B218-1C5ED9B1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78064-044B-C0F9-D7B9-E45E4B31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42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EPEL(Extra Packages for Enterprise Linux)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yum -y install </a:t>
            </a:r>
            <a:r>
              <a:rPr lang="en-US" altLang="ko-KR" dirty="0" err="1"/>
              <a:t>epel</a:t>
            </a:r>
            <a:r>
              <a:rPr lang="en-US" altLang="ko-KR" dirty="0"/>
              <a:t>-release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Remirepo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s-ES" altLang="ko-KR" dirty="0"/>
              <a:t>yum -y install http://rpms.remirepo.net/enterprise/remi-release-7.rpm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현재 </a:t>
            </a:r>
            <a:r>
              <a:rPr lang="en-US" altLang="ko-KR" dirty="0"/>
              <a:t>yum</a:t>
            </a:r>
            <a:r>
              <a:rPr lang="ko-KR" altLang="en-US" dirty="0"/>
              <a:t>에 등록된 </a:t>
            </a:r>
            <a:r>
              <a:rPr lang="en-US" altLang="ko-KR" dirty="0"/>
              <a:t>PHP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pPr lvl="1"/>
            <a:r>
              <a:rPr lang="en-US" altLang="ko-KR" dirty="0"/>
              <a:t>yum info </a:t>
            </a:r>
            <a:r>
              <a:rPr lang="en-US" altLang="ko-KR" dirty="0" err="1"/>
              <a:t>php</a:t>
            </a:r>
            <a:r>
              <a:rPr lang="en-US" altLang="ko-KR" dirty="0"/>
              <a:t>    -&gt; </a:t>
            </a:r>
            <a:r>
              <a:rPr lang="ko-KR" altLang="en-US" dirty="0"/>
              <a:t>현재 </a:t>
            </a:r>
            <a:r>
              <a:rPr lang="en-US" altLang="ko-KR" dirty="0"/>
              <a:t>5.4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yum</a:t>
            </a:r>
            <a:r>
              <a:rPr lang="ko-KR" altLang="en-US" dirty="0"/>
              <a:t>에 등록된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버전 변경</a:t>
            </a:r>
            <a:endParaRPr lang="en-US" altLang="ko-KR" dirty="0"/>
          </a:p>
          <a:p>
            <a:pPr lvl="1"/>
            <a:r>
              <a:rPr lang="en-US" altLang="ko-KR" dirty="0"/>
              <a:t>yum-config-manager --disable remi-php54</a:t>
            </a:r>
          </a:p>
          <a:p>
            <a:pPr lvl="1"/>
            <a:r>
              <a:rPr lang="en-US" altLang="ko-KR" dirty="0"/>
              <a:t>yum-config-manager --enable remi-php81</a:t>
            </a:r>
          </a:p>
          <a:p>
            <a:pPr lvl="1"/>
            <a:r>
              <a:rPr lang="en-US" altLang="ko-KR" dirty="0"/>
              <a:t>yum info </a:t>
            </a:r>
            <a:r>
              <a:rPr lang="en-US" altLang="ko-KR" dirty="0" err="1"/>
              <a:t>php</a:t>
            </a:r>
            <a:r>
              <a:rPr lang="en-US" altLang="ko-KR" dirty="0"/>
              <a:t>    -&gt; 8.1.14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7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2A61-C020-9766-BAC0-E9D20C0F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5C1F7-6D9E-18E6-D16F-18E30F24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ko-KR" dirty="0"/>
              <a:t>PHP</a:t>
            </a:r>
            <a:r>
              <a:rPr lang="ko-KR" altLang="en-US" dirty="0"/>
              <a:t>와 관련 패키지들 설치</a:t>
            </a:r>
            <a:endParaRPr lang="en-US" altLang="ko-KR" dirty="0"/>
          </a:p>
          <a:p>
            <a:pPr lvl="1"/>
            <a:r>
              <a:rPr lang="en-US" altLang="ko-KR" dirty="0"/>
              <a:t>yum install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en-US" altLang="ko-KR" dirty="0" err="1"/>
              <a:t>php</a:t>
            </a:r>
            <a:r>
              <a:rPr lang="en-US" altLang="ko-KR" dirty="0"/>
              <a:t>-cli </a:t>
            </a:r>
            <a:r>
              <a:rPr lang="en-US" altLang="ko-KR" dirty="0" err="1"/>
              <a:t>php</a:t>
            </a:r>
            <a:r>
              <a:rPr lang="en-US" altLang="ko-KR" dirty="0"/>
              <a:t>-fpm </a:t>
            </a:r>
            <a:r>
              <a:rPr lang="en-US" altLang="ko-KR" dirty="0" err="1"/>
              <a:t>php-mysqlnd</a:t>
            </a:r>
            <a:r>
              <a:rPr lang="en-US" altLang="ko-KR" dirty="0"/>
              <a:t> </a:t>
            </a:r>
            <a:r>
              <a:rPr lang="en-US" altLang="ko-KR" dirty="0" err="1"/>
              <a:t>php-mysql</a:t>
            </a:r>
            <a:r>
              <a:rPr lang="en-US" altLang="ko-KR" dirty="0"/>
              <a:t> </a:t>
            </a:r>
            <a:r>
              <a:rPr lang="en-US" altLang="ko-KR" dirty="0" err="1"/>
              <a:t>php-mysqli</a:t>
            </a:r>
            <a:r>
              <a:rPr lang="en-US" altLang="ko-KR" dirty="0"/>
              <a:t> </a:t>
            </a:r>
            <a:r>
              <a:rPr lang="en-US" altLang="ko-KR" dirty="0" err="1"/>
              <a:t>php-devel</a:t>
            </a:r>
            <a:r>
              <a:rPr lang="en-US" altLang="ko-KR" dirty="0"/>
              <a:t> </a:t>
            </a:r>
            <a:r>
              <a:rPr lang="en-US" altLang="ko-KR" dirty="0" err="1"/>
              <a:t>php</a:t>
            </a:r>
            <a:r>
              <a:rPr lang="en-US" altLang="ko-KR" dirty="0"/>
              <a:t>-zip </a:t>
            </a:r>
            <a:r>
              <a:rPr lang="en-US" altLang="ko-KR" dirty="0" err="1"/>
              <a:t>php-gd</a:t>
            </a:r>
            <a:r>
              <a:rPr lang="en-US" altLang="ko-KR" dirty="0"/>
              <a:t> </a:t>
            </a:r>
            <a:r>
              <a:rPr lang="en-US" altLang="ko-KR" dirty="0" err="1"/>
              <a:t>php</a:t>
            </a:r>
            <a:r>
              <a:rPr lang="en-US" altLang="ko-KR" dirty="0"/>
              <a:t>-curl </a:t>
            </a:r>
            <a:r>
              <a:rPr lang="en-US" altLang="ko-KR" dirty="0" err="1"/>
              <a:t>php</a:t>
            </a:r>
            <a:r>
              <a:rPr lang="en-US" altLang="ko-KR" dirty="0"/>
              <a:t>-xml </a:t>
            </a:r>
            <a:r>
              <a:rPr lang="en-US" altLang="ko-KR" dirty="0" err="1"/>
              <a:t>php-json</a:t>
            </a:r>
            <a:r>
              <a:rPr lang="en-US" altLang="ko-KR" dirty="0"/>
              <a:t> </a:t>
            </a:r>
            <a:r>
              <a:rPr lang="en-US" altLang="ko-KR" dirty="0" err="1"/>
              <a:t>php-intl</a:t>
            </a:r>
            <a:r>
              <a:rPr lang="en-US" altLang="ko-KR" dirty="0"/>
              <a:t> </a:t>
            </a:r>
            <a:r>
              <a:rPr lang="en-US" altLang="ko-KR" dirty="0" err="1"/>
              <a:t>php-mbstring</a:t>
            </a:r>
            <a:r>
              <a:rPr lang="en-US" altLang="ko-KR" dirty="0"/>
              <a:t> </a:t>
            </a:r>
            <a:r>
              <a:rPr lang="en-US" altLang="ko-KR" dirty="0" err="1"/>
              <a:t>php-mcrypt</a:t>
            </a:r>
            <a:r>
              <a:rPr lang="en-US" altLang="ko-KR" dirty="0"/>
              <a:t> </a:t>
            </a:r>
            <a:r>
              <a:rPr lang="en-US" altLang="ko-KR" dirty="0" err="1"/>
              <a:t>php-posix</a:t>
            </a:r>
            <a:r>
              <a:rPr lang="en-US" altLang="ko-KR" dirty="0"/>
              <a:t> </a:t>
            </a:r>
            <a:r>
              <a:rPr lang="en-US" altLang="ko-KR" dirty="0" err="1"/>
              <a:t>php-shmop</a:t>
            </a:r>
            <a:r>
              <a:rPr lang="en-US" altLang="ko-KR" dirty="0"/>
              <a:t> </a:t>
            </a:r>
            <a:r>
              <a:rPr lang="en-US" altLang="ko-KR" dirty="0" err="1"/>
              <a:t>php</a:t>
            </a:r>
            <a:r>
              <a:rPr lang="en-US" altLang="ko-KR" dirty="0"/>
              <a:t>-soap </a:t>
            </a:r>
            <a:r>
              <a:rPr lang="en-US" altLang="ko-KR" dirty="0" err="1"/>
              <a:t>php-sysvmsg</a:t>
            </a:r>
            <a:r>
              <a:rPr lang="en-US" altLang="ko-KR" dirty="0"/>
              <a:t> </a:t>
            </a:r>
            <a:r>
              <a:rPr lang="en-US" altLang="ko-KR" dirty="0" err="1"/>
              <a:t>php-sysvsem</a:t>
            </a:r>
            <a:r>
              <a:rPr lang="en-US" altLang="ko-KR" dirty="0"/>
              <a:t> </a:t>
            </a:r>
            <a:r>
              <a:rPr lang="en-US" altLang="ko-KR" dirty="0" err="1"/>
              <a:t>php-sysvshm</a:t>
            </a:r>
            <a:r>
              <a:rPr lang="en-US" altLang="ko-KR" dirty="0"/>
              <a:t> </a:t>
            </a:r>
            <a:r>
              <a:rPr lang="en-US" altLang="ko-KR" dirty="0" err="1"/>
              <a:t>php-xmlrpc</a:t>
            </a:r>
            <a:r>
              <a:rPr lang="en-US" altLang="ko-KR" dirty="0"/>
              <a:t> </a:t>
            </a:r>
            <a:r>
              <a:rPr lang="en-US" altLang="ko-KR" dirty="0" err="1"/>
              <a:t>php-opcache</a:t>
            </a:r>
            <a:endParaRPr lang="en-US" altLang="ko-KR" dirty="0"/>
          </a:p>
          <a:p>
            <a:pPr lvl="1"/>
            <a:r>
              <a:rPr lang="en-US" altLang="ko-KR" dirty="0"/>
              <a:t>PHP </a:t>
            </a:r>
            <a:r>
              <a:rPr lang="ko-KR" altLang="en-US" dirty="0"/>
              <a:t>버전을 </a:t>
            </a:r>
            <a:r>
              <a:rPr lang="en-US" altLang="ko-KR" dirty="0"/>
              <a:t>8.1</a:t>
            </a:r>
            <a:r>
              <a:rPr lang="ko-KR" altLang="en-US" dirty="0"/>
              <a:t>로 </a:t>
            </a:r>
            <a:r>
              <a:rPr lang="ko-KR" altLang="en-US" dirty="0" err="1"/>
              <a:t>등록해놔서</a:t>
            </a:r>
            <a:r>
              <a:rPr lang="ko-KR" altLang="en-US" dirty="0"/>
              <a:t> 관련 패키지들도 </a:t>
            </a:r>
            <a:r>
              <a:rPr lang="en-US" altLang="ko-KR" dirty="0"/>
              <a:t>8.1</a:t>
            </a:r>
            <a:r>
              <a:rPr lang="ko-KR" altLang="en-US" dirty="0"/>
              <a:t>버전에 맞게 설치됨</a:t>
            </a:r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lang="en-US" altLang="ko-KR" dirty="0" err="1"/>
              <a:t>php</a:t>
            </a:r>
            <a:r>
              <a:rPr lang="en-US" altLang="ko-KR" dirty="0"/>
              <a:t>-fpm </a:t>
            </a:r>
            <a:r>
              <a:rPr lang="ko-KR" altLang="en-US" dirty="0"/>
              <a:t>시작과 자동 시작</a:t>
            </a:r>
            <a:endParaRPr lang="en-US" altLang="ko-KR" dirty="0"/>
          </a:p>
          <a:p>
            <a:pPr lvl="1"/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php</a:t>
            </a:r>
            <a:r>
              <a:rPr lang="en-US" altLang="ko-KR" dirty="0"/>
              <a:t>-fpm</a:t>
            </a:r>
          </a:p>
          <a:p>
            <a:pPr lvl="1"/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php</a:t>
            </a:r>
            <a:r>
              <a:rPr lang="en-US" altLang="ko-KR" dirty="0"/>
              <a:t>-fpm</a:t>
            </a:r>
          </a:p>
        </p:txBody>
      </p:sp>
    </p:spTree>
    <p:extLst>
      <p:ext uri="{BB962C8B-B14F-4D97-AF65-F5344CB8AC3E}">
        <p14:creationId xmlns:p14="http://schemas.microsoft.com/office/powerpoint/2010/main" val="125500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59D3E-F22C-2479-BF5E-C15628D0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와 </a:t>
            </a:r>
            <a:r>
              <a:rPr lang="en-US" altLang="ko-KR" dirty="0"/>
              <a:t>PHP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D0F5D-CC35-68B8-5718-805643D8E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2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php</a:t>
            </a:r>
            <a:r>
              <a:rPr lang="en-US" altLang="ko-KR" dirty="0"/>
              <a:t>-fpm</a:t>
            </a:r>
            <a:r>
              <a:rPr lang="ko-KR" altLang="en-US" dirty="0"/>
              <a:t> 설정 파일 수정</a:t>
            </a:r>
            <a:endParaRPr lang="en-US" altLang="ko-KR" dirty="0"/>
          </a:p>
          <a:p>
            <a:pPr lvl="1"/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php-fpm.d</a:t>
            </a:r>
            <a:r>
              <a:rPr lang="en-US" altLang="ko-KR" dirty="0"/>
              <a:t>/www.conf</a:t>
            </a:r>
          </a:p>
          <a:p>
            <a:pPr lvl="1"/>
            <a:r>
              <a:rPr lang="en-US" altLang="ko-KR" dirty="0"/>
              <a:t>user = </a:t>
            </a:r>
            <a:r>
              <a:rPr lang="en-US" altLang="ko-KR" dirty="0" err="1"/>
              <a:t>apache</a:t>
            </a:r>
            <a:r>
              <a:rPr lang="en-US" altLang="ko-KR" dirty="0"/>
              <a:t> -&gt; nginx</a:t>
            </a:r>
          </a:p>
          <a:p>
            <a:pPr lvl="1"/>
            <a:r>
              <a:rPr lang="en-US" altLang="ko-KR" dirty="0"/>
              <a:t>group = </a:t>
            </a:r>
            <a:r>
              <a:rPr lang="en-US" altLang="ko-KR" dirty="0" err="1"/>
              <a:t>apache</a:t>
            </a:r>
            <a:r>
              <a:rPr lang="en-US" altLang="ko-KR" dirty="0"/>
              <a:t> -&gt; nginx</a:t>
            </a:r>
          </a:p>
          <a:p>
            <a:pPr lvl="1"/>
            <a:r>
              <a:rPr lang="en-US" altLang="ko-KR" dirty="0"/>
              <a:t>listen = 127.0.0.1.:9000 -&gt; /var/run/</a:t>
            </a:r>
            <a:r>
              <a:rPr lang="en-US" altLang="ko-KR" dirty="0" err="1"/>
              <a:t>php</a:t>
            </a:r>
            <a:r>
              <a:rPr lang="en-US" altLang="ko-KR" dirty="0"/>
              <a:t>-fpm/</a:t>
            </a:r>
            <a:r>
              <a:rPr lang="en-US" altLang="ko-KR" dirty="0" err="1"/>
              <a:t>php-fpm.sock</a:t>
            </a:r>
            <a:endParaRPr lang="en-US" altLang="ko-KR" dirty="0"/>
          </a:p>
          <a:p>
            <a:pPr lvl="1"/>
            <a:r>
              <a:rPr lang="en-US" altLang="ko-KR" dirty="0"/>
              <a:t>;</a:t>
            </a:r>
            <a:r>
              <a:rPr lang="en-US" altLang="ko-KR" dirty="0" err="1"/>
              <a:t>listen.owner</a:t>
            </a:r>
            <a:r>
              <a:rPr lang="en-US" altLang="ko-KR" dirty="0"/>
              <a:t> = nobody -&gt; nginx </a:t>
            </a:r>
            <a:r>
              <a:rPr lang="ko-KR" altLang="en-US" dirty="0"/>
              <a:t>변경 후 주석</a:t>
            </a:r>
            <a:r>
              <a:rPr lang="en-US" altLang="ko-KR" dirty="0"/>
              <a:t>(;)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r>
              <a:rPr lang="en-US" altLang="ko-KR" dirty="0"/>
              <a:t>;</a:t>
            </a:r>
            <a:r>
              <a:rPr lang="en-US" altLang="ko-KR" dirty="0" err="1"/>
              <a:t>listen.group</a:t>
            </a:r>
            <a:r>
              <a:rPr lang="en-US" altLang="ko-KR" dirty="0"/>
              <a:t> = nobody -&gt; nginx </a:t>
            </a:r>
            <a:r>
              <a:rPr lang="ko-KR" altLang="en-US" dirty="0"/>
              <a:t>변경 후 주석</a:t>
            </a:r>
            <a:r>
              <a:rPr lang="en-US" altLang="ko-KR" dirty="0"/>
              <a:t>(;) </a:t>
            </a:r>
            <a:r>
              <a:rPr lang="ko-KR" altLang="en-US" dirty="0"/>
              <a:t>제거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웹서버의 루트 디렉토리 생성</a:t>
            </a:r>
            <a:endParaRPr lang="en-US" altLang="ko-KR" dirty="0"/>
          </a:p>
          <a:p>
            <a:pPr lvl="1"/>
            <a:r>
              <a:rPr lang="en-US" altLang="ko-KR" dirty="0"/>
              <a:t>cp -r /</a:t>
            </a:r>
            <a:r>
              <a:rPr lang="en-US" altLang="ko-KR" dirty="0" err="1"/>
              <a:t>usr</a:t>
            </a:r>
            <a:r>
              <a:rPr lang="en-US" altLang="ko-KR" dirty="0"/>
              <a:t>/share/nginx/html/ /</a:t>
            </a:r>
            <a:r>
              <a:rPr lang="ko-KR" altLang="en-US" dirty="0"/>
              <a:t>루트 디렉토리 위치와 이름</a:t>
            </a:r>
            <a:endParaRPr lang="en-US" altLang="ko-KR" dirty="0"/>
          </a:p>
          <a:p>
            <a:pPr lvl="1"/>
            <a:r>
              <a:rPr lang="en-US" altLang="ko-KR" dirty="0" err="1"/>
              <a:t>chmod</a:t>
            </a:r>
            <a:r>
              <a:rPr lang="en-US" altLang="ko-KR" dirty="0"/>
              <a:t> -R 755 /</a:t>
            </a:r>
            <a:r>
              <a:rPr lang="ko-KR" altLang="en-US" dirty="0"/>
              <a:t>루트 디렉토리 위치와 이름</a:t>
            </a:r>
            <a:endParaRPr lang="en-US" altLang="ko-KR" dirty="0"/>
          </a:p>
          <a:p>
            <a:pPr lvl="1"/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nginx:nginx</a:t>
            </a:r>
            <a:r>
              <a:rPr lang="en-US" altLang="ko-KR" dirty="0"/>
              <a:t> /</a:t>
            </a:r>
            <a:r>
              <a:rPr lang="ko-KR" altLang="en-US" dirty="0"/>
              <a:t> 루트 디렉토리 위치와 이름</a:t>
            </a:r>
            <a:endParaRPr lang="en-US" altLang="ko-KR" dirty="0"/>
          </a:p>
          <a:p>
            <a:pPr lvl="1"/>
            <a:r>
              <a:rPr lang="ko-KR" altLang="en-US" dirty="0"/>
              <a:t>여기서는 서버 이중화를 위해 공유된 디스크로 지정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9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713</Words>
  <Application>Microsoft Office PowerPoint</Application>
  <PresentationFormat>와이드스크린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Web Server</vt:lpstr>
      <vt:lpstr>웹서버 설계</vt:lpstr>
      <vt:lpstr>웹서버 구성</vt:lpstr>
      <vt:lpstr>사전 준비</vt:lpstr>
      <vt:lpstr>Nginx 설치</vt:lpstr>
      <vt:lpstr>Nginx 설치</vt:lpstr>
      <vt:lpstr>PHP 설치</vt:lpstr>
      <vt:lpstr>PHP 설치</vt:lpstr>
      <vt:lpstr>Nginx와 PHP 설정</vt:lpstr>
      <vt:lpstr>Nginx와 PHP 설정</vt:lpstr>
      <vt:lpstr>Nginx와 PHP 설정</vt:lpstr>
      <vt:lpstr>Wordpress 설치</vt:lpstr>
      <vt:lpstr>Wordpress 설치</vt:lpstr>
      <vt:lpstr>웹서버 이중화</vt:lpstr>
      <vt:lpstr>웹서버 이중화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</dc:title>
  <dc:creator>김 지원</dc:creator>
  <cp:lastModifiedBy>김 지원</cp:lastModifiedBy>
  <cp:revision>1</cp:revision>
  <dcterms:created xsi:type="dcterms:W3CDTF">2023-01-19T06:00:28Z</dcterms:created>
  <dcterms:modified xsi:type="dcterms:W3CDTF">2023-01-19T09:26:27Z</dcterms:modified>
</cp:coreProperties>
</file>