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00B0F0"/>
    <a:srgbClr val="4472C4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7419-F242-4A62-8C58-A966F19B09AD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8B8B5-93F5-4885-8AA8-63EB5ACFC5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9197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7419-F242-4A62-8C58-A966F19B09AD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8B8B5-93F5-4885-8AA8-63EB5ACFC5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3199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7419-F242-4A62-8C58-A966F19B09AD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8B8B5-93F5-4885-8AA8-63EB5ACFC5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501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7419-F242-4A62-8C58-A966F19B09AD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8B8B5-93F5-4885-8AA8-63EB5ACFC5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3727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7419-F242-4A62-8C58-A966F19B09AD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8B8B5-93F5-4885-8AA8-63EB5ACFC5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3123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7419-F242-4A62-8C58-A966F19B09AD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8B8B5-93F5-4885-8AA8-63EB5ACFC5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8061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7419-F242-4A62-8C58-A966F19B09AD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8B8B5-93F5-4885-8AA8-63EB5ACFC5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1740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7419-F242-4A62-8C58-A966F19B09AD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8B8B5-93F5-4885-8AA8-63EB5ACFC5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754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7419-F242-4A62-8C58-A966F19B09AD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8B8B5-93F5-4885-8AA8-63EB5ACFC5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6367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7419-F242-4A62-8C58-A966F19B09AD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8B8B5-93F5-4885-8AA8-63EB5ACFC5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5182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7419-F242-4A62-8C58-A966F19B09AD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8B8B5-93F5-4885-8AA8-63EB5ACFC5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1400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D7419-F242-4A62-8C58-A966F19B09AD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8B8B5-93F5-4885-8AA8-63EB5ACFC5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7640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3EB4D8F9-3C2F-4311-9C19-11AC367A5265}"/>
              </a:ext>
            </a:extLst>
          </p:cNvPr>
          <p:cNvGrpSpPr/>
          <p:nvPr/>
        </p:nvGrpSpPr>
        <p:grpSpPr>
          <a:xfrm>
            <a:off x="2188400" y="857250"/>
            <a:ext cx="4432848" cy="5309822"/>
            <a:chOff x="2930566" y="0"/>
            <a:chExt cx="5910464" cy="7079762"/>
          </a:xfrm>
        </p:grpSpPr>
        <p:pic>
          <p:nvPicPr>
            <p:cNvPr id="3" name="図 2" descr="テーブル が含まれている画像&#10;&#10;自動的に生成された説明">
              <a:extLst>
                <a:ext uri="{FF2B5EF4-FFF2-40B4-BE49-F238E27FC236}">
                  <a16:creationId xmlns:a16="http://schemas.microsoft.com/office/drawing/2014/main" id="{58938264-9A44-4567-B42D-0A9B33B31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0970" y="0"/>
              <a:ext cx="5490060" cy="6858000"/>
            </a:xfrm>
            <a:prstGeom prst="rect">
              <a:avLst/>
            </a:prstGeom>
          </p:spPr>
        </p:pic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FA91F045-305E-46CA-A769-4F1B999ACB37}"/>
                </a:ext>
              </a:extLst>
            </p:cNvPr>
            <p:cNvSpPr/>
            <p:nvPr/>
          </p:nvSpPr>
          <p:spPr>
            <a:xfrm>
              <a:off x="3757613" y="2889250"/>
              <a:ext cx="4643437" cy="3556000"/>
            </a:xfrm>
            <a:prstGeom prst="rect">
              <a:avLst/>
            </a:prstGeom>
            <a:solidFill>
              <a:srgbClr val="4472C4">
                <a:alpha val="3882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5DD028A2-C9BD-4C7D-B410-B48067554F9C}"/>
                </a:ext>
              </a:extLst>
            </p:cNvPr>
            <p:cNvSpPr/>
            <p:nvPr/>
          </p:nvSpPr>
          <p:spPr>
            <a:xfrm>
              <a:off x="4787900" y="412750"/>
              <a:ext cx="152400" cy="2476500"/>
            </a:xfrm>
            <a:prstGeom prst="rect">
              <a:avLst/>
            </a:prstGeom>
            <a:solidFill>
              <a:srgbClr val="4472C4">
                <a:alpha val="3882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CFD94F5E-28B5-451B-AC91-7BED22F2F0E2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 flipV="1">
              <a:off x="3580746" y="412751"/>
              <a:ext cx="1207153" cy="153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C965D20D-53DA-4D6D-80E8-DAC596F92D33}"/>
                </a:ext>
              </a:extLst>
            </p:cNvPr>
            <p:cNvGrpSpPr/>
            <p:nvPr/>
          </p:nvGrpSpPr>
          <p:grpSpPr>
            <a:xfrm>
              <a:off x="2930566" y="228084"/>
              <a:ext cx="5750385" cy="6851678"/>
              <a:chOff x="2930566" y="228084"/>
              <a:chExt cx="5750385" cy="6851678"/>
            </a:xfrm>
          </p:grpSpPr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D976EF3-1EE0-4EC6-A7F8-6FBBBAB9FCC5}"/>
                  </a:ext>
                </a:extLst>
              </p:cNvPr>
              <p:cNvSpPr txBox="1"/>
              <p:nvPr/>
            </p:nvSpPr>
            <p:spPr>
              <a:xfrm>
                <a:off x="3500790" y="6656884"/>
                <a:ext cx="534763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35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0.4</a:t>
                </a:r>
                <a:endParaRPr lang="ja-JP" altLang="en-US" sz="13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7FB3E06B-68CE-42C2-AD10-575EF1882790}"/>
                  </a:ext>
                </a:extLst>
              </p:cNvPr>
              <p:cNvSpPr txBox="1"/>
              <p:nvPr/>
            </p:nvSpPr>
            <p:spPr>
              <a:xfrm>
                <a:off x="8030772" y="6657945"/>
                <a:ext cx="650179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35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27.6</a:t>
                </a:r>
                <a:endParaRPr lang="ja-JP" altLang="en-US" sz="13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BD080D87-A4DC-4C36-8660-CEAA32C763CD}"/>
                  </a:ext>
                </a:extLst>
              </p:cNvPr>
              <p:cNvSpPr txBox="1"/>
              <p:nvPr/>
            </p:nvSpPr>
            <p:spPr>
              <a:xfrm>
                <a:off x="2988274" y="6260584"/>
                <a:ext cx="534763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35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0.4</a:t>
                </a:r>
                <a:endParaRPr lang="ja-JP" altLang="en-US" sz="13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A294CEF5-7369-4FCA-A245-6C628E68F48F}"/>
                  </a:ext>
                </a:extLst>
              </p:cNvPr>
              <p:cNvSpPr txBox="1"/>
              <p:nvPr/>
            </p:nvSpPr>
            <p:spPr>
              <a:xfrm>
                <a:off x="2930566" y="2720500"/>
                <a:ext cx="650179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35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21.2</a:t>
                </a:r>
                <a:endParaRPr lang="ja-JP" altLang="en-US" sz="13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5C22436-89CB-4766-90D5-3BD7DCF5668B}"/>
                  </a:ext>
                </a:extLst>
              </p:cNvPr>
              <p:cNvSpPr txBox="1"/>
              <p:nvPr/>
            </p:nvSpPr>
            <p:spPr>
              <a:xfrm>
                <a:off x="2930567" y="228084"/>
                <a:ext cx="650179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35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35.6</a:t>
                </a:r>
                <a:endParaRPr lang="ja-JP" altLang="en-US" sz="13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8EEE4912-2101-4938-AB9C-76499251D8BC}"/>
                  </a:ext>
                </a:extLst>
              </p:cNvPr>
              <p:cNvSpPr txBox="1"/>
              <p:nvPr/>
            </p:nvSpPr>
            <p:spPr>
              <a:xfrm>
                <a:off x="4355015" y="6667013"/>
                <a:ext cx="534763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35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6.4</a:t>
                </a:r>
                <a:endParaRPr lang="ja-JP" altLang="en-US" sz="13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822D055D-7E44-4991-91B9-5611013A19EF}"/>
                  </a:ext>
                </a:extLst>
              </p:cNvPr>
              <p:cNvSpPr txBox="1"/>
              <p:nvPr/>
            </p:nvSpPr>
            <p:spPr>
              <a:xfrm>
                <a:off x="4833805" y="6679653"/>
                <a:ext cx="534763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35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7.2</a:t>
                </a:r>
                <a:endParaRPr lang="ja-JP" altLang="en-US" sz="13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999D4ADF-C711-4E84-8488-2F11E1FAF781}"/>
                </a:ext>
              </a:extLst>
            </p:cNvPr>
            <p:cNvCxnSpPr>
              <a:cxnSpLocks/>
            </p:cNvCxnSpPr>
            <p:nvPr/>
          </p:nvCxnSpPr>
          <p:spPr>
            <a:xfrm>
              <a:off x="3507384" y="2889250"/>
              <a:ext cx="236603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C1EBCFC0-20B9-4845-8C9A-E47BF34B0606}"/>
                </a:ext>
              </a:extLst>
            </p:cNvPr>
            <p:cNvCxnSpPr>
              <a:cxnSpLocks/>
            </p:cNvCxnSpPr>
            <p:nvPr/>
          </p:nvCxnSpPr>
          <p:spPr>
            <a:xfrm>
              <a:off x="3461480" y="6445250"/>
              <a:ext cx="236603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2A2C9410-9DC3-431D-BD91-C1B066232AC7}"/>
                </a:ext>
              </a:extLst>
            </p:cNvPr>
            <p:cNvCxnSpPr>
              <a:cxnSpLocks/>
            </p:cNvCxnSpPr>
            <p:nvPr/>
          </p:nvCxnSpPr>
          <p:spPr>
            <a:xfrm>
              <a:off x="3757613" y="6460639"/>
              <a:ext cx="0" cy="29596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0FA6D3FF-D269-46A1-BD47-93C0989CD1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74275" y="2889251"/>
              <a:ext cx="1" cy="384564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>
              <a:extLst>
                <a:ext uri="{FF2B5EF4-FFF2-40B4-BE49-F238E27FC236}">
                  <a16:creationId xmlns:a16="http://schemas.microsoft.com/office/drawing/2014/main" id="{13A6643B-691E-44EB-8119-E40B6C3A55C5}"/>
                </a:ext>
              </a:extLst>
            </p:cNvPr>
            <p:cNvCxnSpPr>
              <a:cxnSpLocks/>
            </p:cNvCxnSpPr>
            <p:nvPr/>
          </p:nvCxnSpPr>
          <p:spPr>
            <a:xfrm>
              <a:off x="4940301" y="2889251"/>
              <a:ext cx="0" cy="383299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AC724B5C-B0AD-4E5A-9B54-282C78C6A9FE}"/>
                </a:ext>
              </a:extLst>
            </p:cNvPr>
            <p:cNvCxnSpPr>
              <a:cxnSpLocks/>
            </p:cNvCxnSpPr>
            <p:nvPr/>
          </p:nvCxnSpPr>
          <p:spPr>
            <a:xfrm>
              <a:off x="8400745" y="6445251"/>
              <a:ext cx="0" cy="29596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7F49D950-2F9B-4A78-9B87-EF7E5224568F}"/>
              </a:ext>
            </a:extLst>
          </p:cNvPr>
          <p:cNvGrpSpPr/>
          <p:nvPr/>
        </p:nvGrpSpPr>
        <p:grpSpPr>
          <a:xfrm>
            <a:off x="5179144" y="1418860"/>
            <a:ext cx="1111890" cy="1115732"/>
            <a:chOff x="5448301" y="1392575"/>
            <a:chExt cx="1111890" cy="1115732"/>
          </a:xfrm>
        </p:grpSpPr>
        <p:sp>
          <p:nvSpPr>
            <p:cNvPr id="44" name="吹き出し: 四角形 43">
              <a:extLst>
                <a:ext uri="{FF2B5EF4-FFF2-40B4-BE49-F238E27FC236}">
                  <a16:creationId xmlns:a16="http://schemas.microsoft.com/office/drawing/2014/main" id="{40990F0F-B632-4FCD-9C3F-A21AD2CD7334}"/>
                </a:ext>
              </a:extLst>
            </p:cNvPr>
            <p:cNvSpPr/>
            <p:nvPr/>
          </p:nvSpPr>
          <p:spPr>
            <a:xfrm>
              <a:off x="5448301" y="1392575"/>
              <a:ext cx="1111890" cy="1115732"/>
            </a:xfrm>
            <a:prstGeom prst="wedgeRectCallout">
              <a:avLst>
                <a:gd name="adj1" fmla="val -39675"/>
                <a:gd name="adj2" fmla="val 704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0628CB28-A222-4B77-8216-6694704EB0C3}"/>
                </a:ext>
              </a:extLst>
            </p:cNvPr>
            <p:cNvCxnSpPr/>
            <p:nvPr/>
          </p:nvCxnSpPr>
          <p:spPr>
            <a:xfrm>
              <a:off x="5519956" y="1711354"/>
              <a:ext cx="981233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B102D750-3392-4C86-B5E2-DCF747A1BC87}"/>
                </a:ext>
              </a:extLst>
            </p:cNvPr>
            <p:cNvCxnSpPr/>
            <p:nvPr/>
          </p:nvCxnSpPr>
          <p:spPr>
            <a:xfrm>
              <a:off x="5519956" y="2229712"/>
              <a:ext cx="981233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4DA06E69-7AE4-49A3-AC28-AB8CC9CD187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753157" y="1947244"/>
              <a:ext cx="981233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91B6A7AA-E932-44D7-B17B-B6003CCB4B8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239111" y="1958786"/>
              <a:ext cx="981233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9433DCD1-1175-40BD-9466-1C6B822D8F0E}"/>
                </a:ext>
              </a:extLst>
            </p:cNvPr>
            <p:cNvSpPr/>
            <p:nvPr/>
          </p:nvSpPr>
          <p:spPr>
            <a:xfrm>
              <a:off x="5729727" y="1711354"/>
              <a:ext cx="518400" cy="518358"/>
            </a:xfrm>
            <a:prstGeom prst="rect">
              <a:avLst/>
            </a:prstGeom>
            <a:solidFill>
              <a:srgbClr val="4472C4">
                <a:alpha val="2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楕円 52">
              <a:extLst>
                <a:ext uri="{FF2B5EF4-FFF2-40B4-BE49-F238E27FC236}">
                  <a16:creationId xmlns:a16="http://schemas.microsoft.com/office/drawing/2014/main" id="{CBA92A3C-EFDF-4137-8FE6-67C72EDBB257}"/>
                </a:ext>
              </a:extLst>
            </p:cNvPr>
            <p:cNvSpPr/>
            <p:nvPr/>
          </p:nvSpPr>
          <p:spPr>
            <a:xfrm>
              <a:off x="5842358" y="1833556"/>
              <a:ext cx="288000" cy="2880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7636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DE2EB62-FBEE-41EB-9BF6-E81F28A29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70" y="258510"/>
            <a:ext cx="6550320" cy="6340979"/>
          </a:xfrm>
          <a:prstGeom prst="rect">
            <a:avLst/>
          </a:prstGeom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0E2D594F-FC70-4CB5-9127-C2AD4545218F}"/>
              </a:ext>
            </a:extLst>
          </p:cNvPr>
          <p:cNvSpPr/>
          <p:nvPr/>
        </p:nvSpPr>
        <p:spPr>
          <a:xfrm rot="10800000">
            <a:off x="2713250" y="6188223"/>
            <a:ext cx="316195" cy="222190"/>
          </a:xfrm>
          <a:prstGeom prst="rightArrow">
            <a:avLst/>
          </a:prstGeom>
          <a:solidFill>
            <a:srgbClr val="7030A0">
              <a:alpha val="81961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1605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118BC03-4468-4280-9DB5-98D1049A3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4379"/>
            <a:ext cx="9144000" cy="2569241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A6BC723-3451-4121-93F5-385C97D7BB49}"/>
              </a:ext>
            </a:extLst>
          </p:cNvPr>
          <p:cNvSpPr/>
          <p:nvPr/>
        </p:nvSpPr>
        <p:spPr>
          <a:xfrm>
            <a:off x="3145871" y="3733101"/>
            <a:ext cx="2852257" cy="41106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949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図 36">
            <a:extLst>
              <a:ext uri="{FF2B5EF4-FFF2-40B4-BE49-F238E27FC236}">
                <a16:creationId xmlns:a16="http://schemas.microsoft.com/office/drawing/2014/main" id="{729734C2-24F2-4B9F-A489-DA48D526F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761" y="2338235"/>
            <a:ext cx="2162477" cy="2181529"/>
          </a:xfrm>
          <a:prstGeom prst="rect">
            <a:avLst/>
          </a:prstGeom>
        </p:spPr>
      </p:pic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01668B8E-50BC-47EB-84D5-446A7E2659A7}"/>
              </a:ext>
            </a:extLst>
          </p:cNvPr>
          <p:cNvCxnSpPr>
            <a:cxnSpLocks/>
          </p:cNvCxnSpPr>
          <p:nvPr/>
        </p:nvCxnSpPr>
        <p:spPr>
          <a:xfrm>
            <a:off x="3775046" y="2021747"/>
            <a:ext cx="0" cy="2927758"/>
          </a:xfrm>
          <a:prstGeom prst="line">
            <a:avLst/>
          </a:prstGeom>
          <a:ln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40F141C8-A989-4E16-A4E4-F62D6A62590D}"/>
              </a:ext>
            </a:extLst>
          </p:cNvPr>
          <p:cNvCxnSpPr>
            <a:cxnSpLocks/>
          </p:cNvCxnSpPr>
          <p:nvPr/>
        </p:nvCxnSpPr>
        <p:spPr>
          <a:xfrm>
            <a:off x="4556620" y="3428999"/>
            <a:ext cx="0" cy="807440"/>
          </a:xfrm>
          <a:prstGeom prst="line">
            <a:avLst/>
          </a:prstGeom>
          <a:ln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24519AF8-6E4E-4CAE-8739-043465C551B0}"/>
              </a:ext>
            </a:extLst>
          </p:cNvPr>
          <p:cNvCxnSpPr>
            <a:cxnSpLocks/>
          </p:cNvCxnSpPr>
          <p:nvPr/>
        </p:nvCxnSpPr>
        <p:spPr>
          <a:xfrm flipH="1">
            <a:off x="3112317" y="4236439"/>
            <a:ext cx="3045202" cy="0"/>
          </a:xfrm>
          <a:prstGeom prst="line">
            <a:avLst/>
          </a:prstGeom>
          <a:ln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72C996F6-6FD5-42C6-BC16-029EAF77B3AB}"/>
              </a:ext>
            </a:extLst>
          </p:cNvPr>
          <p:cNvCxnSpPr>
            <a:cxnSpLocks/>
          </p:cNvCxnSpPr>
          <p:nvPr/>
        </p:nvCxnSpPr>
        <p:spPr>
          <a:xfrm flipH="1">
            <a:off x="3112317" y="2652318"/>
            <a:ext cx="2952923" cy="0"/>
          </a:xfrm>
          <a:prstGeom prst="line">
            <a:avLst/>
          </a:prstGeom>
          <a:ln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14B944F6-92F4-4E88-A530-76F8AA3ECEB5}"/>
                  </a:ext>
                </a:extLst>
              </p:cNvPr>
              <p:cNvSpPr txBox="1"/>
              <p:nvPr/>
            </p:nvSpPr>
            <p:spPr>
              <a:xfrm>
                <a:off x="3543265" y="4833847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14B944F6-92F4-4E88-A530-76F8AA3EC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265" y="4833847"/>
                <a:ext cx="460767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3260D5BA-F450-4AA9-BBF1-2A17819CF931}"/>
                  </a:ext>
                </a:extLst>
              </p:cNvPr>
              <p:cNvSpPr txBox="1"/>
              <p:nvPr/>
            </p:nvSpPr>
            <p:spPr>
              <a:xfrm>
                <a:off x="5161398" y="4833847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3260D5BA-F450-4AA9-BBF1-2A17819CF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1398" y="4833847"/>
                <a:ext cx="466090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45654122-C256-4C79-B755-6C6331B73CF5}"/>
                  </a:ext>
                </a:extLst>
              </p:cNvPr>
              <p:cNvSpPr txBox="1"/>
              <p:nvPr/>
            </p:nvSpPr>
            <p:spPr>
              <a:xfrm>
                <a:off x="2740119" y="2436895"/>
                <a:ext cx="4677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45654122-C256-4C79-B755-6C6331B73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119" y="2436895"/>
                <a:ext cx="467757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099FD6EF-BE56-44FC-B0DD-11B3FD056500}"/>
                  </a:ext>
                </a:extLst>
              </p:cNvPr>
              <p:cNvSpPr txBox="1"/>
              <p:nvPr/>
            </p:nvSpPr>
            <p:spPr>
              <a:xfrm>
                <a:off x="2740119" y="4021016"/>
                <a:ext cx="4624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099FD6EF-BE56-44FC-B0DD-11B3FD056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119" y="4021016"/>
                <a:ext cx="462434" cy="369332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41586CD6-0B66-49B7-B82E-1C281762162C}"/>
                  </a:ext>
                </a:extLst>
              </p:cNvPr>
              <p:cNvSpPr txBox="1"/>
              <p:nvPr/>
            </p:nvSpPr>
            <p:spPr>
              <a:xfrm>
                <a:off x="4251087" y="3651684"/>
                <a:ext cx="3779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41586CD6-0B66-49B7-B82E-1C2817621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1087" y="3651684"/>
                <a:ext cx="37792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F8AC79C7-2408-410B-A30E-B9236D8D165B}"/>
              </a:ext>
            </a:extLst>
          </p:cNvPr>
          <p:cNvCxnSpPr>
            <a:cxnSpLocks/>
          </p:cNvCxnSpPr>
          <p:nvPr/>
        </p:nvCxnSpPr>
        <p:spPr>
          <a:xfrm>
            <a:off x="5365866" y="1965120"/>
            <a:ext cx="0" cy="2927757"/>
          </a:xfrm>
          <a:prstGeom prst="line">
            <a:avLst/>
          </a:prstGeom>
          <a:ln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237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図 36">
            <a:extLst>
              <a:ext uri="{FF2B5EF4-FFF2-40B4-BE49-F238E27FC236}">
                <a16:creationId xmlns:a16="http://schemas.microsoft.com/office/drawing/2014/main" id="{729734C2-24F2-4B9F-A489-DA48D526F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867" y="2436895"/>
            <a:ext cx="2162477" cy="2181529"/>
          </a:xfrm>
          <a:prstGeom prst="rect">
            <a:avLst/>
          </a:prstGeom>
        </p:spPr>
      </p:pic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01668B8E-50BC-47EB-84D5-446A7E2659A7}"/>
              </a:ext>
            </a:extLst>
          </p:cNvPr>
          <p:cNvCxnSpPr>
            <a:cxnSpLocks/>
          </p:cNvCxnSpPr>
          <p:nvPr/>
        </p:nvCxnSpPr>
        <p:spPr>
          <a:xfrm>
            <a:off x="3327371" y="2090755"/>
            <a:ext cx="0" cy="2927758"/>
          </a:xfrm>
          <a:prstGeom prst="line">
            <a:avLst/>
          </a:prstGeom>
          <a:ln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40F141C8-A989-4E16-A4E4-F62D6A62590D}"/>
              </a:ext>
            </a:extLst>
          </p:cNvPr>
          <p:cNvCxnSpPr>
            <a:cxnSpLocks/>
          </p:cNvCxnSpPr>
          <p:nvPr/>
        </p:nvCxnSpPr>
        <p:spPr>
          <a:xfrm>
            <a:off x="3327371" y="3934020"/>
            <a:ext cx="0" cy="766958"/>
          </a:xfrm>
          <a:prstGeom prst="line">
            <a:avLst/>
          </a:prstGeom>
          <a:ln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24519AF8-6E4E-4CAE-8739-043465C551B0}"/>
              </a:ext>
            </a:extLst>
          </p:cNvPr>
          <p:cNvCxnSpPr>
            <a:cxnSpLocks/>
          </p:cNvCxnSpPr>
          <p:nvPr/>
        </p:nvCxnSpPr>
        <p:spPr>
          <a:xfrm flipH="1">
            <a:off x="3034019" y="4700978"/>
            <a:ext cx="3045202" cy="0"/>
          </a:xfrm>
          <a:prstGeom prst="line">
            <a:avLst/>
          </a:prstGeom>
          <a:ln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72C996F6-6FD5-42C6-BC16-029EAF77B3AB}"/>
              </a:ext>
            </a:extLst>
          </p:cNvPr>
          <p:cNvCxnSpPr>
            <a:cxnSpLocks/>
          </p:cNvCxnSpPr>
          <p:nvPr/>
        </p:nvCxnSpPr>
        <p:spPr>
          <a:xfrm flipH="1">
            <a:off x="3126298" y="2347518"/>
            <a:ext cx="2952923" cy="0"/>
          </a:xfrm>
          <a:prstGeom prst="line">
            <a:avLst/>
          </a:prstGeom>
          <a:ln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14B944F6-92F4-4E88-A530-76F8AA3ECEB5}"/>
                  </a:ext>
                </a:extLst>
              </p:cNvPr>
              <p:cNvSpPr txBox="1"/>
              <p:nvPr/>
            </p:nvSpPr>
            <p:spPr>
              <a:xfrm>
                <a:off x="3112031" y="4917813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14B944F6-92F4-4E88-A530-76F8AA3EC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2031" y="4917813"/>
                <a:ext cx="460767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3260D5BA-F450-4AA9-BBF1-2A17819CF931}"/>
                  </a:ext>
                </a:extLst>
              </p:cNvPr>
              <p:cNvSpPr txBox="1"/>
              <p:nvPr/>
            </p:nvSpPr>
            <p:spPr>
              <a:xfrm>
                <a:off x="5485246" y="4942264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3260D5BA-F450-4AA9-BBF1-2A17819CF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5246" y="4942264"/>
                <a:ext cx="466090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45654122-C256-4C79-B755-6C6331B73CF5}"/>
                  </a:ext>
                </a:extLst>
              </p:cNvPr>
              <p:cNvSpPr txBox="1"/>
              <p:nvPr/>
            </p:nvSpPr>
            <p:spPr>
              <a:xfrm>
                <a:off x="2740119" y="2091953"/>
                <a:ext cx="4677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45654122-C256-4C79-B755-6C6331B73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119" y="2091953"/>
                <a:ext cx="467757" cy="369332"/>
              </a:xfrm>
              <a:prstGeom prst="rect">
                <a:avLst/>
              </a:prstGeom>
              <a:blipFill>
                <a:blip r:embed="rId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099FD6EF-BE56-44FC-B0DD-11B3FD056500}"/>
                  </a:ext>
                </a:extLst>
              </p:cNvPr>
              <p:cNvSpPr txBox="1"/>
              <p:nvPr/>
            </p:nvSpPr>
            <p:spPr>
              <a:xfrm>
                <a:off x="2649597" y="4451823"/>
                <a:ext cx="4624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099FD6EF-BE56-44FC-B0DD-11B3FD056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597" y="4451823"/>
                <a:ext cx="462434" cy="369332"/>
              </a:xfrm>
              <a:prstGeom prst="rect">
                <a:avLst/>
              </a:prstGeom>
              <a:blipFill>
                <a:blip r:embed="rId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41586CD6-0B66-49B7-B82E-1C281762162C}"/>
                  </a:ext>
                </a:extLst>
              </p:cNvPr>
              <p:cNvSpPr txBox="1"/>
              <p:nvPr/>
            </p:nvSpPr>
            <p:spPr>
              <a:xfrm>
                <a:off x="3522832" y="4636489"/>
                <a:ext cx="3779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41586CD6-0B66-49B7-B82E-1C2817621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2832" y="4636489"/>
                <a:ext cx="37792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F8AC79C7-2408-410B-A30E-B9236D8D165B}"/>
              </a:ext>
            </a:extLst>
          </p:cNvPr>
          <p:cNvCxnSpPr>
            <a:cxnSpLocks/>
          </p:cNvCxnSpPr>
          <p:nvPr/>
        </p:nvCxnSpPr>
        <p:spPr>
          <a:xfrm>
            <a:off x="5718291" y="2090756"/>
            <a:ext cx="0" cy="2927757"/>
          </a:xfrm>
          <a:prstGeom prst="line">
            <a:avLst/>
          </a:prstGeom>
          <a:ln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622C2ACC-BE82-4986-B491-1C69D1B4D1C4}"/>
              </a:ext>
            </a:extLst>
          </p:cNvPr>
          <p:cNvCxnSpPr>
            <a:cxnSpLocks/>
          </p:cNvCxnSpPr>
          <p:nvPr/>
        </p:nvCxnSpPr>
        <p:spPr>
          <a:xfrm>
            <a:off x="4117946" y="3934020"/>
            <a:ext cx="0" cy="766958"/>
          </a:xfrm>
          <a:prstGeom prst="line">
            <a:avLst/>
          </a:prstGeom>
          <a:ln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6BAACE99-8098-42E0-9D6C-49816937BA69}"/>
              </a:ext>
            </a:extLst>
          </p:cNvPr>
          <p:cNvCxnSpPr>
            <a:cxnSpLocks/>
          </p:cNvCxnSpPr>
          <p:nvPr/>
        </p:nvCxnSpPr>
        <p:spPr>
          <a:xfrm>
            <a:off x="3327371" y="3934020"/>
            <a:ext cx="785884" cy="0"/>
          </a:xfrm>
          <a:prstGeom prst="line">
            <a:avLst/>
          </a:prstGeom>
          <a:ln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034DDC08-EC86-4562-BAA0-5BBAF29D75C1}"/>
              </a:ext>
            </a:extLst>
          </p:cNvPr>
          <p:cNvCxnSpPr>
            <a:cxnSpLocks/>
          </p:cNvCxnSpPr>
          <p:nvPr/>
        </p:nvCxnSpPr>
        <p:spPr>
          <a:xfrm>
            <a:off x="3327371" y="4700978"/>
            <a:ext cx="785884" cy="0"/>
          </a:xfrm>
          <a:prstGeom prst="line">
            <a:avLst/>
          </a:prstGeom>
          <a:ln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198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3EB4D8F9-3C2F-4311-9C19-11AC367A5265}"/>
              </a:ext>
            </a:extLst>
          </p:cNvPr>
          <p:cNvGrpSpPr/>
          <p:nvPr/>
        </p:nvGrpSpPr>
        <p:grpSpPr>
          <a:xfrm>
            <a:off x="2176494" y="877838"/>
            <a:ext cx="4432847" cy="5272953"/>
            <a:chOff x="2930566" y="27451"/>
            <a:chExt cx="5910463" cy="7030603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58938264-9A44-4567-B42D-0A9B33B31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294655" y="27451"/>
              <a:ext cx="5546374" cy="6872882"/>
            </a:xfrm>
            <a:prstGeom prst="rect">
              <a:avLst/>
            </a:prstGeom>
          </p:spPr>
        </p:pic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FA91F045-305E-46CA-A769-4F1B999ACB37}"/>
                </a:ext>
              </a:extLst>
            </p:cNvPr>
            <p:cNvSpPr/>
            <p:nvPr/>
          </p:nvSpPr>
          <p:spPr>
            <a:xfrm>
              <a:off x="3757613" y="2889251"/>
              <a:ext cx="534761" cy="3555999"/>
            </a:xfrm>
            <a:prstGeom prst="rect">
              <a:avLst/>
            </a:prstGeom>
            <a:solidFill>
              <a:srgbClr val="4472C4">
                <a:alpha val="10196"/>
              </a:srgbClr>
            </a:solidFill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5DD028A2-C9BD-4C7D-B410-B48067554F9C}"/>
                </a:ext>
              </a:extLst>
            </p:cNvPr>
            <p:cNvSpPr/>
            <p:nvPr/>
          </p:nvSpPr>
          <p:spPr>
            <a:xfrm>
              <a:off x="4767342" y="412751"/>
              <a:ext cx="152400" cy="2476500"/>
            </a:xfrm>
            <a:prstGeom prst="rect">
              <a:avLst/>
            </a:prstGeom>
            <a:solidFill>
              <a:srgbClr val="4472C4">
                <a:alpha val="10196"/>
              </a:srgbClr>
            </a:solidFill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CFD94F5E-28B5-451B-AC91-7BED22F2F0E2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 flipV="1">
              <a:off x="3580746" y="412751"/>
              <a:ext cx="1207153" cy="153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C965D20D-53DA-4D6D-80E8-DAC596F92D33}"/>
                </a:ext>
              </a:extLst>
            </p:cNvPr>
            <p:cNvGrpSpPr/>
            <p:nvPr/>
          </p:nvGrpSpPr>
          <p:grpSpPr>
            <a:xfrm>
              <a:off x="2930566" y="228084"/>
              <a:ext cx="5750385" cy="6829970"/>
              <a:chOff x="2930566" y="228084"/>
              <a:chExt cx="5750385" cy="6829970"/>
            </a:xfrm>
          </p:grpSpPr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D976EF3-1EE0-4EC6-A7F8-6FBBBAB9FCC5}"/>
                  </a:ext>
                </a:extLst>
              </p:cNvPr>
              <p:cNvSpPr txBox="1"/>
              <p:nvPr/>
            </p:nvSpPr>
            <p:spPr>
              <a:xfrm>
                <a:off x="3500790" y="6656884"/>
                <a:ext cx="534763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35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0.4</a:t>
                </a:r>
                <a:endParaRPr lang="ja-JP" altLang="en-US" sz="13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7FB3E06B-68CE-42C2-AD10-575EF1882790}"/>
                  </a:ext>
                </a:extLst>
              </p:cNvPr>
              <p:cNvSpPr txBox="1"/>
              <p:nvPr/>
            </p:nvSpPr>
            <p:spPr>
              <a:xfrm>
                <a:off x="8030772" y="6657945"/>
                <a:ext cx="650179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35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27.6</a:t>
                </a:r>
                <a:endParaRPr lang="ja-JP" altLang="en-US" sz="13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BD080D87-A4DC-4C36-8660-CEAA32C763CD}"/>
                  </a:ext>
                </a:extLst>
              </p:cNvPr>
              <p:cNvSpPr txBox="1"/>
              <p:nvPr/>
            </p:nvSpPr>
            <p:spPr>
              <a:xfrm>
                <a:off x="2988274" y="6260584"/>
                <a:ext cx="534763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35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0.4</a:t>
                </a:r>
                <a:endParaRPr lang="ja-JP" altLang="en-US" sz="13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A294CEF5-7369-4FCA-A245-6C628E68F48F}"/>
                  </a:ext>
                </a:extLst>
              </p:cNvPr>
              <p:cNvSpPr txBox="1"/>
              <p:nvPr/>
            </p:nvSpPr>
            <p:spPr>
              <a:xfrm>
                <a:off x="2930566" y="2720500"/>
                <a:ext cx="650179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35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21.2</a:t>
                </a:r>
                <a:endParaRPr lang="ja-JP" altLang="en-US" sz="13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5C22436-89CB-4766-90D5-3BD7DCF5668B}"/>
                  </a:ext>
                </a:extLst>
              </p:cNvPr>
              <p:cNvSpPr txBox="1"/>
              <p:nvPr/>
            </p:nvSpPr>
            <p:spPr>
              <a:xfrm>
                <a:off x="2930567" y="228084"/>
                <a:ext cx="650179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35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35.6</a:t>
                </a:r>
                <a:endParaRPr lang="ja-JP" altLang="en-US" sz="13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8EEE4912-2101-4938-AB9C-76499251D8BC}"/>
                  </a:ext>
                </a:extLst>
              </p:cNvPr>
              <p:cNvSpPr txBox="1"/>
              <p:nvPr/>
            </p:nvSpPr>
            <p:spPr>
              <a:xfrm>
                <a:off x="4445802" y="6621494"/>
                <a:ext cx="459955" cy="3282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6.4</a:t>
                </a:r>
                <a:endParaRPr lang="ja-JP" altLang="en-US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822D055D-7E44-4991-91B9-5611013A19EF}"/>
                  </a:ext>
                </a:extLst>
              </p:cNvPr>
              <p:cNvSpPr txBox="1"/>
              <p:nvPr/>
            </p:nvSpPr>
            <p:spPr>
              <a:xfrm>
                <a:off x="4795478" y="6621494"/>
                <a:ext cx="459955" cy="3282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7.2</a:t>
                </a:r>
                <a:endParaRPr lang="ja-JP" altLang="en-US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583C32D2-EF9C-4CCC-BAA1-E90702627EB8}"/>
                  </a:ext>
                </a:extLst>
              </p:cNvPr>
              <p:cNvSpPr txBox="1"/>
              <p:nvPr/>
            </p:nvSpPr>
            <p:spPr>
              <a:xfrm>
                <a:off x="4296973" y="6366219"/>
                <a:ext cx="459955" cy="3282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4.4</a:t>
                </a:r>
                <a:endParaRPr lang="ja-JP" altLang="en-US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435BE4ED-C1AD-4797-A8B4-B28E3599EB6F}"/>
                  </a:ext>
                </a:extLst>
              </p:cNvPr>
              <p:cNvSpPr txBox="1"/>
              <p:nvPr/>
            </p:nvSpPr>
            <p:spPr>
              <a:xfrm>
                <a:off x="3953366" y="6369222"/>
                <a:ext cx="459955" cy="3282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3.6</a:t>
                </a:r>
                <a:endParaRPr lang="ja-JP" altLang="en-US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4F8FDD95-EBE3-431B-A311-063D4A88BADC}"/>
                  </a:ext>
                </a:extLst>
              </p:cNvPr>
              <p:cNvSpPr txBox="1"/>
              <p:nvPr/>
            </p:nvSpPr>
            <p:spPr>
              <a:xfrm>
                <a:off x="4905933" y="6369222"/>
                <a:ext cx="459955" cy="3282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9.2</a:t>
                </a:r>
                <a:endParaRPr lang="ja-JP" altLang="en-US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7FC7CCE7-2763-4740-9F26-5D980A8088F0}"/>
                  </a:ext>
                </a:extLst>
              </p:cNvPr>
              <p:cNvSpPr txBox="1"/>
              <p:nvPr/>
            </p:nvSpPr>
            <p:spPr>
              <a:xfrm>
                <a:off x="5205643" y="6369222"/>
                <a:ext cx="545448" cy="3282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10.0</a:t>
                </a:r>
                <a:endParaRPr lang="ja-JP" altLang="en-US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0C2B516A-A6CC-45D2-8282-BC9B25BB47C0}"/>
                  </a:ext>
                </a:extLst>
              </p:cNvPr>
              <p:cNvSpPr txBox="1"/>
              <p:nvPr/>
            </p:nvSpPr>
            <p:spPr>
              <a:xfrm>
                <a:off x="5613130" y="6369222"/>
                <a:ext cx="545448" cy="3282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13.2</a:t>
                </a:r>
                <a:endParaRPr lang="ja-JP" altLang="en-US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D303C863-D5D7-46FD-95E6-99218778E2D9}"/>
                  </a:ext>
                </a:extLst>
              </p:cNvPr>
              <p:cNvSpPr txBox="1"/>
              <p:nvPr/>
            </p:nvSpPr>
            <p:spPr>
              <a:xfrm>
                <a:off x="5999618" y="6369222"/>
                <a:ext cx="545448" cy="3282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14.8</a:t>
                </a:r>
                <a:endParaRPr lang="ja-JP" altLang="en-US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999D4ADF-C711-4E84-8488-2F11E1FAF781}"/>
                </a:ext>
              </a:extLst>
            </p:cNvPr>
            <p:cNvCxnSpPr>
              <a:cxnSpLocks/>
            </p:cNvCxnSpPr>
            <p:nvPr/>
          </p:nvCxnSpPr>
          <p:spPr>
            <a:xfrm>
              <a:off x="3507384" y="2889250"/>
              <a:ext cx="236603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C1EBCFC0-20B9-4845-8C9A-E47BF34B0606}"/>
                </a:ext>
              </a:extLst>
            </p:cNvPr>
            <p:cNvCxnSpPr>
              <a:cxnSpLocks/>
            </p:cNvCxnSpPr>
            <p:nvPr/>
          </p:nvCxnSpPr>
          <p:spPr>
            <a:xfrm>
              <a:off x="3461480" y="6445250"/>
              <a:ext cx="236603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2A2C9410-9DC3-431D-BD91-C1B066232AC7}"/>
                </a:ext>
              </a:extLst>
            </p:cNvPr>
            <p:cNvCxnSpPr>
              <a:cxnSpLocks/>
            </p:cNvCxnSpPr>
            <p:nvPr/>
          </p:nvCxnSpPr>
          <p:spPr>
            <a:xfrm>
              <a:off x="3757613" y="6460639"/>
              <a:ext cx="0" cy="29596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0FA6D3FF-D269-46A1-BD47-93C0989CD1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71163" y="2889249"/>
              <a:ext cx="1" cy="384563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>
              <a:extLst>
                <a:ext uri="{FF2B5EF4-FFF2-40B4-BE49-F238E27FC236}">
                  <a16:creationId xmlns:a16="http://schemas.microsoft.com/office/drawing/2014/main" id="{13A6643B-691E-44EB-8119-E40B6C3A55C5}"/>
                </a:ext>
              </a:extLst>
            </p:cNvPr>
            <p:cNvCxnSpPr>
              <a:cxnSpLocks/>
            </p:cNvCxnSpPr>
            <p:nvPr/>
          </p:nvCxnSpPr>
          <p:spPr>
            <a:xfrm>
              <a:off x="4917913" y="2889249"/>
              <a:ext cx="0" cy="383299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AC724B5C-B0AD-4E5A-9B54-282C78C6A9FE}"/>
                </a:ext>
              </a:extLst>
            </p:cNvPr>
            <p:cNvCxnSpPr>
              <a:cxnSpLocks/>
            </p:cNvCxnSpPr>
            <p:nvPr/>
          </p:nvCxnSpPr>
          <p:spPr>
            <a:xfrm>
              <a:off x="8381696" y="6445249"/>
              <a:ext cx="0" cy="29596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28564279-1C88-4FAE-9CF0-7858F5F86230}"/>
                </a:ext>
              </a:extLst>
            </p:cNvPr>
            <p:cNvSpPr/>
            <p:nvPr/>
          </p:nvSpPr>
          <p:spPr>
            <a:xfrm>
              <a:off x="4291707" y="2889251"/>
              <a:ext cx="145097" cy="3555999"/>
            </a:xfrm>
            <a:prstGeom prst="rect">
              <a:avLst/>
            </a:prstGeom>
            <a:solidFill>
              <a:srgbClr val="4472C4">
                <a:alpha val="10196"/>
              </a:srgbClr>
            </a:solidFill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3C373246-79A1-4908-8CBA-934DD1AACE67}"/>
                </a:ext>
              </a:extLst>
            </p:cNvPr>
            <p:cNvSpPr/>
            <p:nvPr/>
          </p:nvSpPr>
          <p:spPr>
            <a:xfrm>
              <a:off x="4436805" y="2889249"/>
              <a:ext cx="808293" cy="3555999"/>
            </a:xfrm>
            <a:prstGeom prst="rect">
              <a:avLst/>
            </a:prstGeom>
            <a:solidFill>
              <a:srgbClr val="4472C4">
                <a:alpha val="10196"/>
              </a:srgbClr>
            </a:solidFill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C6B14FEB-DD76-47B8-A080-E06617334D8B}"/>
                </a:ext>
              </a:extLst>
            </p:cNvPr>
            <p:cNvSpPr/>
            <p:nvPr/>
          </p:nvSpPr>
          <p:spPr>
            <a:xfrm>
              <a:off x="5245098" y="2889249"/>
              <a:ext cx="145097" cy="3555999"/>
            </a:xfrm>
            <a:prstGeom prst="rect">
              <a:avLst/>
            </a:prstGeom>
            <a:solidFill>
              <a:srgbClr val="4472C4">
                <a:alpha val="10196"/>
              </a:srgbClr>
            </a:solidFill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5E427444-0E26-4CCC-9876-C93DF196B381}"/>
                </a:ext>
              </a:extLst>
            </p:cNvPr>
            <p:cNvSpPr/>
            <p:nvPr/>
          </p:nvSpPr>
          <p:spPr>
            <a:xfrm>
              <a:off x="5389529" y="2889249"/>
              <a:ext cx="540519" cy="3555999"/>
            </a:xfrm>
            <a:prstGeom prst="rect">
              <a:avLst/>
            </a:prstGeom>
            <a:solidFill>
              <a:srgbClr val="4472C4">
                <a:alpha val="10196"/>
              </a:srgbClr>
            </a:solidFill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8EEEFBA3-B5A0-4ECB-9867-D54CBB11E7B3}"/>
                </a:ext>
              </a:extLst>
            </p:cNvPr>
            <p:cNvSpPr/>
            <p:nvPr/>
          </p:nvSpPr>
          <p:spPr>
            <a:xfrm>
              <a:off x="5930048" y="2889249"/>
              <a:ext cx="268441" cy="3555999"/>
            </a:xfrm>
            <a:prstGeom prst="rect">
              <a:avLst/>
            </a:prstGeom>
            <a:solidFill>
              <a:srgbClr val="4472C4">
                <a:alpha val="10196"/>
              </a:srgbClr>
            </a:solidFill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44171D1A-737D-420A-B903-B72B75006046}"/>
                </a:ext>
              </a:extLst>
            </p:cNvPr>
            <p:cNvSpPr/>
            <p:nvPr/>
          </p:nvSpPr>
          <p:spPr>
            <a:xfrm>
              <a:off x="6195874" y="2889249"/>
              <a:ext cx="2179776" cy="3555999"/>
            </a:xfrm>
            <a:prstGeom prst="rect">
              <a:avLst/>
            </a:prstGeom>
            <a:solidFill>
              <a:srgbClr val="4472C4">
                <a:alpha val="10196"/>
              </a:srgbClr>
            </a:solidFill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</p:grp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7F49D950-2F9B-4A78-9B87-EF7E5224568F}"/>
              </a:ext>
            </a:extLst>
          </p:cNvPr>
          <p:cNvGrpSpPr/>
          <p:nvPr/>
        </p:nvGrpSpPr>
        <p:grpSpPr>
          <a:xfrm>
            <a:off x="3920144" y="1172583"/>
            <a:ext cx="1111890" cy="1115732"/>
            <a:chOff x="5448301" y="1392575"/>
            <a:chExt cx="1111890" cy="1115732"/>
          </a:xfrm>
        </p:grpSpPr>
        <p:sp>
          <p:nvSpPr>
            <p:cNvPr id="44" name="吹き出し: 四角形 43">
              <a:extLst>
                <a:ext uri="{FF2B5EF4-FFF2-40B4-BE49-F238E27FC236}">
                  <a16:creationId xmlns:a16="http://schemas.microsoft.com/office/drawing/2014/main" id="{40990F0F-B632-4FCD-9C3F-A21AD2CD7334}"/>
                </a:ext>
              </a:extLst>
            </p:cNvPr>
            <p:cNvSpPr/>
            <p:nvPr/>
          </p:nvSpPr>
          <p:spPr>
            <a:xfrm>
              <a:off x="5448301" y="1392575"/>
              <a:ext cx="1111890" cy="1115732"/>
            </a:xfrm>
            <a:prstGeom prst="wedgeRectCallout">
              <a:avLst>
                <a:gd name="adj1" fmla="val -39675"/>
                <a:gd name="adj2" fmla="val 704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0628CB28-A222-4B77-8216-6694704EB0C3}"/>
                </a:ext>
              </a:extLst>
            </p:cNvPr>
            <p:cNvCxnSpPr/>
            <p:nvPr/>
          </p:nvCxnSpPr>
          <p:spPr>
            <a:xfrm>
              <a:off x="5519956" y="1711354"/>
              <a:ext cx="981233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B102D750-3392-4C86-B5E2-DCF747A1BC87}"/>
                </a:ext>
              </a:extLst>
            </p:cNvPr>
            <p:cNvCxnSpPr/>
            <p:nvPr/>
          </p:nvCxnSpPr>
          <p:spPr>
            <a:xfrm>
              <a:off x="5519956" y="2229712"/>
              <a:ext cx="981233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4DA06E69-7AE4-49A3-AC28-AB8CC9CD187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753157" y="1947244"/>
              <a:ext cx="981233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91B6A7AA-E932-44D7-B17B-B6003CCB4B8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239111" y="1958786"/>
              <a:ext cx="981233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9433DCD1-1175-40BD-9466-1C6B822D8F0E}"/>
                </a:ext>
              </a:extLst>
            </p:cNvPr>
            <p:cNvSpPr/>
            <p:nvPr/>
          </p:nvSpPr>
          <p:spPr>
            <a:xfrm>
              <a:off x="5729727" y="1711354"/>
              <a:ext cx="518400" cy="518358"/>
            </a:xfrm>
            <a:prstGeom prst="rect">
              <a:avLst/>
            </a:prstGeom>
            <a:solidFill>
              <a:srgbClr val="4472C4">
                <a:alpha val="2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楕円 52">
              <a:extLst>
                <a:ext uri="{FF2B5EF4-FFF2-40B4-BE49-F238E27FC236}">
                  <a16:creationId xmlns:a16="http://schemas.microsoft.com/office/drawing/2014/main" id="{CBA92A3C-EFDF-4137-8FE6-67C72EDBB257}"/>
                </a:ext>
              </a:extLst>
            </p:cNvPr>
            <p:cNvSpPr/>
            <p:nvPr/>
          </p:nvSpPr>
          <p:spPr>
            <a:xfrm>
              <a:off x="5842358" y="1833556"/>
              <a:ext cx="288000" cy="2880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3419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3EB4D8F9-3C2F-4311-9C19-11AC367A5265}"/>
              </a:ext>
            </a:extLst>
          </p:cNvPr>
          <p:cNvGrpSpPr/>
          <p:nvPr/>
        </p:nvGrpSpPr>
        <p:grpSpPr>
          <a:xfrm>
            <a:off x="2170998" y="877838"/>
            <a:ext cx="4438344" cy="5272953"/>
            <a:chOff x="2923238" y="27451"/>
            <a:chExt cx="5917791" cy="7030603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58938264-9A44-4567-B42D-0A9B33B31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294655" y="27451"/>
              <a:ext cx="5546374" cy="6872882"/>
            </a:xfrm>
            <a:prstGeom prst="rect">
              <a:avLst/>
            </a:prstGeom>
          </p:spPr>
        </p:pic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CFD94F5E-28B5-451B-AC91-7BED22F2F0E2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3573417" y="287864"/>
              <a:ext cx="1355125" cy="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C965D20D-53DA-4D6D-80E8-DAC596F92D33}"/>
                </a:ext>
              </a:extLst>
            </p:cNvPr>
            <p:cNvGrpSpPr/>
            <p:nvPr/>
          </p:nvGrpSpPr>
          <p:grpSpPr>
            <a:xfrm>
              <a:off x="2923238" y="87809"/>
              <a:ext cx="5757713" cy="6970245"/>
              <a:chOff x="2923238" y="87809"/>
              <a:chExt cx="5757713" cy="6970245"/>
            </a:xfrm>
          </p:grpSpPr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D976EF3-1EE0-4EC6-A7F8-6FBBBAB9FCC5}"/>
                  </a:ext>
                </a:extLst>
              </p:cNvPr>
              <p:cNvSpPr txBox="1"/>
              <p:nvPr/>
            </p:nvSpPr>
            <p:spPr>
              <a:xfrm>
                <a:off x="3500790" y="6656884"/>
                <a:ext cx="534763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35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0.4</a:t>
                </a:r>
                <a:endParaRPr lang="ja-JP" altLang="en-US" sz="13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7FB3E06B-68CE-42C2-AD10-575EF1882790}"/>
                  </a:ext>
                </a:extLst>
              </p:cNvPr>
              <p:cNvSpPr txBox="1"/>
              <p:nvPr/>
            </p:nvSpPr>
            <p:spPr>
              <a:xfrm>
                <a:off x="8030772" y="6657945"/>
                <a:ext cx="650179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35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27.6</a:t>
                </a:r>
                <a:endParaRPr lang="ja-JP" altLang="en-US" sz="13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BD080D87-A4DC-4C36-8660-CEAA32C763CD}"/>
                  </a:ext>
                </a:extLst>
              </p:cNvPr>
              <p:cNvSpPr txBox="1"/>
              <p:nvPr/>
            </p:nvSpPr>
            <p:spPr>
              <a:xfrm>
                <a:off x="2988274" y="6260584"/>
                <a:ext cx="534763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35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0.4</a:t>
                </a:r>
                <a:endParaRPr lang="ja-JP" altLang="en-US" sz="13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A294CEF5-7369-4FCA-A245-6C628E68F48F}"/>
                  </a:ext>
                </a:extLst>
              </p:cNvPr>
              <p:cNvSpPr txBox="1"/>
              <p:nvPr/>
            </p:nvSpPr>
            <p:spPr>
              <a:xfrm>
                <a:off x="2930566" y="2720500"/>
                <a:ext cx="650179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35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21.2</a:t>
                </a:r>
                <a:endParaRPr lang="ja-JP" altLang="en-US" sz="13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5C22436-89CB-4766-90D5-3BD7DCF5668B}"/>
                  </a:ext>
                </a:extLst>
              </p:cNvPr>
              <p:cNvSpPr txBox="1"/>
              <p:nvPr/>
            </p:nvSpPr>
            <p:spPr>
              <a:xfrm>
                <a:off x="2923238" y="87809"/>
                <a:ext cx="650179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35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36.4</a:t>
                </a:r>
                <a:endParaRPr lang="ja-JP" altLang="en-US" sz="13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8EEE4912-2101-4938-AB9C-76499251D8BC}"/>
                  </a:ext>
                </a:extLst>
              </p:cNvPr>
              <p:cNvSpPr txBox="1"/>
              <p:nvPr/>
            </p:nvSpPr>
            <p:spPr>
              <a:xfrm>
                <a:off x="4445802" y="6621494"/>
                <a:ext cx="459955" cy="3282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6.4</a:t>
                </a:r>
                <a:endParaRPr lang="ja-JP" altLang="en-US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822D055D-7E44-4991-91B9-5611013A19EF}"/>
                  </a:ext>
                </a:extLst>
              </p:cNvPr>
              <p:cNvSpPr txBox="1"/>
              <p:nvPr/>
            </p:nvSpPr>
            <p:spPr>
              <a:xfrm>
                <a:off x="4795478" y="6621494"/>
                <a:ext cx="459955" cy="3282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7.2</a:t>
                </a:r>
                <a:endParaRPr lang="ja-JP" altLang="en-US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999D4ADF-C711-4E84-8488-2F11E1FAF781}"/>
                </a:ext>
              </a:extLst>
            </p:cNvPr>
            <p:cNvCxnSpPr>
              <a:cxnSpLocks/>
            </p:cNvCxnSpPr>
            <p:nvPr/>
          </p:nvCxnSpPr>
          <p:spPr>
            <a:xfrm>
              <a:off x="3507384" y="2889250"/>
              <a:ext cx="236603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C1EBCFC0-20B9-4845-8C9A-E47BF34B0606}"/>
                </a:ext>
              </a:extLst>
            </p:cNvPr>
            <p:cNvCxnSpPr>
              <a:cxnSpLocks/>
            </p:cNvCxnSpPr>
            <p:nvPr/>
          </p:nvCxnSpPr>
          <p:spPr>
            <a:xfrm>
              <a:off x="3461480" y="6445250"/>
              <a:ext cx="236603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2A2C9410-9DC3-431D-BD91-C1B066232AC7}"/>
                </a:ext>
              </a:extLst>
            </p:cNvPr>
            <p:cNvCxnSpPr>
              <a:cxnSpLocks/>
            </p:cNvCxnSpPr>
            <p:nvPr/>
          </p:nvCxnSpPr>
          <p:spPr>
            <a:xfrm>
              <a:off x="3757613" y="6460639"/>
              <a:ext cx="0" cy="29596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0FA6D3FF-D269-46A1-BD47-93C0989CD1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71163" y="2889249"/>
              <a:ext cx="1" cy="384563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>
              <a:extLst>
                <a:ext uri="{FF2B5EF4-FFF2-40B4-BE49-F238E27FC236}">
                  <a16:creationId xmlns:a16="http://schemas.microsoft.com/office/drawing/2014/main" id="{13A6643B-691E-44EB-8119-E40B6C3A55C5}"/>
                </a:ext>
              </a:extLst>
            </p:cNvPr>
            <p:cNvCxnSpPr>
              <a:cxnSpLocks/>
            </p:cNvCxnSpPr>
            <p:nvPr/>
          </p:nvCxnSpPr>
          <p:spPr>
            <a:xfrm>
              <a:off x="4917913" y="2889249"/>
              <a:ext cx="0" cy="383299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AC724B5C-B0AD-4E5A-9B54-282C78C6A9FE}"/>
                </a:ext>
              </a:extLst>
            </p:cNvPr>
            <p:cNvCxnSpPr>
              <a:cxnSpLocks/>
            </p:cNvCxnSpPr>
            <p:nvPr/>
          </p:nvCxnSpPr>
          <p:spPr>
            <a:xfrm>
              <a:off x="8381696" y="6445249"/>
              <a:ext cx="0" cy="29596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D7B7980-87CE-430D-AC22-7F1A26479AFB}"/>
              </a:ext>
            </a:extLst>
          </p:cNvPr>
          <p:cNvCxnSpPr>
            <a:cxnSpLocks/>
          </p:cNvCxnSpPr>
          <p:nvPr/>
        </p:nvCxnSpPr>
        <p:spPr>
          <a:xfrm flipV="1">
            <a:off x="2796779" y="1073150"/>
            <a:ext cx="0" cy="46180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9BE0C3C0-87DA-4425-9E84-1040B0FCC622}"/>
              </a:ext>
            </a:extLst>
          </p:cNvPr>
          <p:cNvCxnSpPr/>
          <p:nvPr/>
        </p:nvCxnSpPr>
        <p:spPr>
          <a:xfrm flipV="1">
            <a:off x="6264842" y="1073150"/>
            <a:ext cx="0" cy="46180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1C929A85-8CA0-45C0-BF1E-1C31102BF9E0}"/>
              </a:ext>
            </a:extLst>
          </p:cNvPr>
          <p:cNvCxnSpPr>
            <a:cxnSpLocks/>
          </p:cNvCxnSpPr>
          <p:nvPr/>
        </p:nvCxnSpPr>
        <p:spPr>
          <a:xfrm>
            <a:off x="2796779" y="5691187"/>
            <a:ext cx="346806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8F2BE010-77D0-484D-86A3-99E225BCBBE7}"/>
              </a:ext>
            </a:extLst>
          </p:cNvPr>
          <p:cNvCxnSpPr>
            <a:cxnSpLocks/>
          </p:cNvCxnSpPr>
          <p:nvPr/>
        </p:nvCxnSpPr>
        <p:spPr>
          <a:xfrm flipH="1" flipV="1">
            <a:off x="3667005" y="1073150"/>
            <a:ext cx="287" cy="197451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D583B957-ECF3-4AAB-B420-B5FA64246D3C}"/>
              </a:ext>
            </a:extLst>
          </p:cNvPr>
          <p:cNvCxnSpPr>
            <a:cxnSpLocks/>
          </p:cNvCxnSpPr>
          <p:nvPr/>
        </p:nvCxnSpPr>
        <p:spPr>
          <a:xfrm flipH="1" flipV="1">
            <a:off x="3556656" y="1073149"/>
            <a:ext cx="287" cy="197451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B2F8D58-D374-4F01-AD81-0662DA954363}"/>
              </a:ext>
            </a:extLst>
          </p:cNvPr>
          <p:cNvSpPr txBox="1"/>
          <p:nvPr/>
        </p:nvSpPr>
        <p:spPr>
          <a:xfrm>
            <a:off x="4146629" y="5663168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XY fix</a:t>
            </a:r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AE4C31AB-C238-490D-A85A-D6DF6CBB407A}"/>
              </a:ext>
            </a:extLst>
          </p:cNvPr>
          <p:cNvSpPr txBox="1"/>
          <p:nvPr/>
        </p:nvSpPr>
        <p:spPr>
          <a:xfrm>
            <a:off x="6229366" y="3754785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X fix</a:t>
            </a:r>
            <a:endParaRPr kumimoji="1" lang="ja-JP" altLang="en-US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28CDD67-F395-4CC4-B5E9-DF923266E232}"/>
              </a:ext>
            </a:extLst>
          </p:cNvPr>
          <p:cNvSpPr txBox="1"/>
          <p:nvPr/>
        </p:nvSpPr>
        <p:spPr>
          <a:xfrm>
            <a:off x="2282535" y="3687384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X fix</a:t>
            </a:r>
            <a:endParaRPr kumimoji="1" lang="ja-JP" altLang="en-US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0E4E2DE3-0447-4186-9768-222F33436BB3}"/>
              </a:ext>
            </a:extLst>
          </p:cNvPr>
          <p:cNvSpPr txBox="1"/>
          <p:nvPr/>
        </p:nvSpPr>
        <p:spPr>
          <a:xfrm>
            <a:off x="3031366" y="1995613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X fix</a:t>
            </a:r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3E0C8183-8CBA-4AA2-AFEA-0CED83BE643B}"/>
              </a:ext>
            </a:extLst>
          </p:cNvPr>
          <p:cNvSpPr txBox="1"/>
          <p:nvPr/>
        </p:nvSpPr>
        <p:spPr>
          <a:xfrm>
            <a:off x="3611974" y="1905394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X fix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7341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37CEE69-D482-431A-B0F0-48238B120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88" y="1563265"/>
            <a:ext cx="8331023" cy="3537242"/>
          </a:xfrm>
          <a:prstGeom prst="rect">
            <a:avLst/>
          </a:prstGeom>
        </p:spPr>
      </p:pic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726D0C21-D0C9-42AD-9FFB-EDFCEBBE0172}"/>
              </a:ext>
            </a:extLst>
          </p:cNvPr>
          <p:cNvSpPr/>
          <p:nvPr/>
        </p:nvSpPr>
        <p:spPr>
          <a:xfrm>
            <a:off x="369116" y="1560352"/>
            <a:ext cx="8338656" cy="3624044"/>
          </a:xfrm>
          <a:custGeom>
            <a:avLst/>
            <a:gdLst>
              <a:gd name="connsiteX0" fmla="*/ 0 w 8338656"/>
              <a:gd name="connsiteY0" fmla="*/ 0 h 3624044"/>
              <a:gd name="connsiteX1" fmla="*/ 8389 w 8338656"/>
              <a:gd name="connsiteY1" fmla="*/ 3615655 h 3624044"/>
              <a:gd name="connsiteX2" fmla="*/ 4219662 w 8338656"/>
              <a:gd name="connsiteY2" fmla="*/ 3624044 h 3624044"/>
              <a:gd name="connsiteX3" fmla="*/ 4219662 w 8338656"/>
              <a:gd name="connsiteY3" fmla="*/ 1879134 h 3624044"/>
              <a:gd name="connsiteX4" fmla="*/ 8338656 w 8338656"/>
              <a:gd name="connsiteY4" fmla="*/ 1879134 h 3624044"/>
              <a:gd name="connsiteX5" fmla="*/ 8330267 w 8338656"/>
              <a:gd name="connsiteY5" fmla="*/ 16778 h 3624044"/>
              <a:gd name="connsiteX6" fmla="*/ 0 w 8338656"/>
              <a:gd name="connsiteY6" fmla="*/ 0 h 3624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38656" h="3624044">
                <a:moveTo>
                  <a:pt x="0" y="0"/>
                </a:moveTo>
                <a:cubicBezTo>
                  <a:pt x="2796" y="1205218"/>
                  <a:pt x="5593" y="2410437"/>
                  <a:pt x="8389" y="3615655"/>
                </a:cubicBezTo>
                <a:lnTo>
                  <a:pt x="4219662" y="3624044"/>
                </a:lnTo>
                <a:lnTo>
                  <a:pt x="4219662" y="1879134"/>
                </a:lnTo>
                <a:lnTo>
                  <a:pt x="8338656" y="1879134"/>
                </a:lnTo>
                <a:cubicBezTo>
                  <a:pt x="8335860" y="1258349"/>
                  <a:pt x="8333063" y="637563"/>
                  <a:pt x="8330267" y="16778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F0">
              <a:alpha val="5098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9741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37CEE69-D482-431A-B0F0-48238B120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88" y="1563265"/>
            <a:ext cx="8331023" cy="3537242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DC8DA79-28E8-421F-A34B-A89F50862C2D}"/>
              </a:ext>
            </a:extLst>
          </p:cNvPr>
          <p:cNvSpPr/>
          <p:nvPr/>
        </p:nvSpPr>
        <p:spPr>
          <a:xfrm>
            <a:off x="4572000" y="3429000"/>
            <a:ext cx="4165511" cy="1671507"/>
          </a:xfrm>
          <a:prstGeom prst="rect">
            <a:avLst/>
          </a:prstGeom>
          <a:solidFill>
            <a:srgbClr val="00B0F0">
              <a:alpha val="902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3957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DD8633E5-5883-41A1-9F5D-3504E2F58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32" y="2362106"/>
            <a:ext cx="8447735" cy="2133788"/>
          </a:xfrm>
          <a:prstGeom prst="rect">
            <a:avLst/>
          </a:prstGeom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0E2D594F-FC70-4CB5-9127-C2AD4545218F}"/>
              </a:ext>
            </a:extLst>
          </p:cNvPr>
          <p:cNvSpPr/>
          <p:nvPr/>
        </p:nvSpPr>
        <p:spPr>
          <a:xfrm rot="10800000">
            <a:off x="1723349" y="4057420"/>
            <a:ext cx="316195" cy="222190"/>
          </a:xfrm>
          <a:prstGeom prst="rightArrow">
            <a:avLst/>
          </a:prstGeom>
          <a:solidFill>
            <a:srgbClr val="7030A0">
              <a:alpha val="81961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B36D69D5-F1C2-4B79-AD27-9B12929CA0BF}"/>
              </a:ext>
            </a:extLst>
          </p:cNvPr>
          <p:cNvSpPr/>
          <p:nvPr/>
        </p:nvSpPr>
        <p:spPr>
          <a:xfrm rot="16200000">
            <a:off x="7957768" y="3672925"/>
            <a:ext cx="316195" cy="222190"/>
          </a:xfrm>
          <a:prstGeom prst="rightArrow">
            <a:avLst/>
          </a:prstGeom>
          <a:solidFill>
            <a:srgbClr val="7030A0">
              <a:alpha val="81961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2263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308</TotalTime>
  <Words>47</Words>
  <Application>Microsoft Office PowerPoint</Application>
  <PresentationFormat>画面に合わせる (4:3)</PresentationFormat>
  <Paragraphs>42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竹川遊大</dc:creator>
  <cp:lastModifiedBy>竹川遊大</cp:lastModifiedBy>
  <cp:revision>11</cp:revision>
  <dcterms:created xsi:type="dcterms:W3CDTF">2021-11-02T13:44:07Z</dcterms:created>
  <dcterms:modified xsi:type="dcterms:W3CDTF">2021-11-02T18:52:46Z</dcterms:modified>
</cp:coreProperties>
</file>