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7" r:id="rId2"/>
    <p:sldId id="257" r:id="rId3"/>
    <p:sldId id="269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73"/>
  </p:normalViewPr>
  <p:slideViewPr>
    <p:cSldViewPr snapToGrid="0" snapToObjects="1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67BA-04FB-1C42-8407-8924F82739D4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4DD1A-1B8F-E741-AC75-D7CC5581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606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9233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718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801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8212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27749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41099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8096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16309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34416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5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&lt;#&gt;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74900" y="1446682"/>
            <a:ext cx="6754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 dirty="0"/>
              <a:t>Optimization for Data Science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CT108-3-3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5: </a:t>
            </a:r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705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15919-8A04-0842-B665-900D6A18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8358188" cy="1143000"/>
          </a:xfrm>
        </p:spPr>
        <p:txBody>
          <a:bodyPr/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6DF32-1E3A-B746-BD3B-239028AE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582738"/>
            <a:ext cx="8229600" cy="4525962"/>
          </a:xfrm>
        </p:spPr>
        <p:txBody>
          <a:bodyPr>
            <a:noAutofit/>
          </a:bodyPr>
          <a:lstStyle/>
          <a:p>
            <a:r>
              <a:rPr lang="en-MY" sz="2400" dirty="0"/>
              <a:t>Please pick any 3 columns/attributes of your choice and predict the housing price using Linear Regression in </a:t>
            </a:r>
            <a:r>
              <a:rPr lang="en-MY" sz="2400" dirty="0" err="1" smtClean="0">
                <a:solidFill>
                  <a:srgbClr val="FF0000"/>
                </a:solidFill>
              </a:rPr>
              <a:t>Sklearn</a:t>
            </a:r>
            <a:r>
              <a:rPr lang="en-MY" sz="2400" dirty="0" smtClean="0">
                <a:solidFill>
                  <a:srgbClr val="FF0000"/>
                </a:solidFill>
              </a:rPr>
              <a:t> </a:t>
            </a:r>
            <a:r>
              <a:rPr lang="en-MY" sz="2400" dirty="0"/>
              <a:t>package. </a:t>
            </a:r>
            <a:endParaRPr lang="en-MY" sz="2400" dirty="0" smtClean="0"/>
          </a:p>
          <a:p>
            <a:endParaRPr lang="en-MY" sz="2400" dirty="0"/>
          </a:p>
          <a:p>
            <a:r>
              <a:rPr lang="en-MY" sz="2400" dirty="0" smtClean="0"/>
              <a:t>Use </a:t>
            </a:r>
            <a:r>
              <a:rPr lang="en-MY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OCDS - Lab 05.1 - Linear </a:t>
            </a:r>
            <a:r>
              <a:rPr lang="en-US" sz="2400" dirty="0" err="1" smtClean="0">
                <a:solidFill>
                  <a:srgbClr val="FF0000"/>
                </a:solidFill>
              </a:rPr>
              <a:t>Regression_MLR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MY" sz="2400" dirty="0" smtClean="0"/>
              <a:t>for </a:t>
            </a:r>
            <a:r>
              <a:rPr lang="en-MY" sz="2400" dirty="0"/>
              <a:t>Linear Regression </a:t>
            </a:r>
            <a:r>
              <a:rPr lang="en-MY" sz="2400" dirty="0" smtClean="0"/>
              <a:t>provided. </a:t>
            </a:r>
            <a:r>
              <a:rPr lang="en-MY" sz="2400" dirty="0"/>
              <a:t>Please use </a:t>
            </a:r>
            <a:r>
              <a:rPr lang="en-MY" sz="2400" dirty="0" smtClean="0"/>
              <a:t>suitable/preferred environment </a:t>
            </a:r>
            <a:r>
              <a:rPr lang="en-MY" sz="2400" dirty="0"/>
              <a:t>for this. </a:t>
            </a:r>
            <a:endParaRPr lang="en-MY" sz="2400" dirty="0" smtClean="0"/>
          </a:p>
          <a:p>
            <a:endParaRPr lang="en-MY" sz="2400" dirty="0"/>
          </a:p>
          <a:p>
            <a:r>
              <a:rPr lang="en-MY" sz="2400" dirty="0"/>
              <a:t>Compute R</a:t>
            </a:r>
            <a:r>
              <a:rPr lang="en-MY" sz="2400" baseline="30000" dirty="0"/>
              <a:t>2</a:t>
            </a:r>
            <a:r>
              <a:rPr lang="en-MY" sz="2400" dirty="0"/>
              <a:t> </a:t>
            </a:r>
            <a:r>
              <a:rPr lang="en-MY" sz="2400" dirty="0" smtClean="0"/>
              <a:t>Coefficient.</a:t>
            </a:r>
          </a:p>
          <a:p>
            <a:r>
              <a:rPr lang="en-MY" sz="2400" dirty="0" smtClean="0"/>
              <a:t>Compute MSE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8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15919-8A04-0842-B665-900D6A18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8358188" cy="1143000"/>
          </a:xfrm>
        </p:spPr>
        <p:txBody>
          <a:bodyPr/>
          <a:lstStyle/>
          <a:p>
            <a:r>
              <a:rPr lang="en-US" b="1" dirty="0" smtClean="0"/>
              <a:t>Polynomial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6DF32-1E3A-B746-BD3B-239028AE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582738"/>
            <a:ext cx="8229600" cy="4525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Polynomial </a:t>
            </a:r>
            <a:r>
              <a:rPr lang="en-US" sz="2400" dirty="0"/>
              <a:t>regression is a form of regression analysis in which the relationship between the independent variable x and the dependent variable y is modelled as an nth degree polynomial in x</a:t>
            </a:r>
            <a:r>
              <a:rPr lang="en-US" sz="2400" dirty="0" smtClean="0"/>
              <a:t>.</a:t>
            </a:r>
            <a:r>
              <a:rPr lang="en-MY" sz="2400" dirty="0" smtClean="0"/>
              <a:t> </a:t>
            </a:r>
          </a:p>
          <a:p>
            <a:r>
              <a:rPr lang="en-MY" sz="2400" dirty="0"/>
              <a:t>Use from </a:t>
            </a:r>
            <a:r>
              <a:rPr lang="en-MY" sz="2400" dirty="0" err="1">
                <a:solidFill>
                  <a:srgbClr val="00B050"/>
                </a:solidFill>
              </a:rPr>
              <a:t>sklearn.preprocessing</a:t>
            </a:r>
            <a:r>
              <a:rPr lang="en-MY" sz="2400" dirty="0">
                <a:solidFill>
                  <a:srgbClr val="00B050"/>
                </a:solidFill>
              </a:rPr>
              <a:t> </a:t>
            </a:r>
            <a:r>
              <a:rPr lang="en-MY" sz="2400" dirty="0" smtClean="0">
                <a:solidFill>
                  <a:srgbClr val="00B050"/>
                </a:solidFill>
              </a:rPr>
              <a:t>import </a:t>
            </a:r>
            <a:r>
              <a:rPr lang="en-MY" sz="2400" dirty="0" err="1" smtClean="0">
                <a:solidFill>
                  <a:srgbClr val="00B050"/>
                </a:solidFill>
              </a:rPr>
              <a:t>PolynomialFeatures</a:t>
            </a:r>
            <a:endParaRPr lang="en-MY" sz="2400" dirty="0" smtClean="0">
              <a:solidFill>
                <a:srgbClr val="00B050"/>
              </a:solidFill>
            </a:endParaRPr>
          </a:p>
          <a:p>
            <a:endParaRPr lang="en-MY" sz="2400" dirty="0"/>
          </a:p>
          <a:p>
            <a:r>
              <a:rPr lang="en-MY" sz="2400" dirty="0" smtClean="0"/>
              <a:t>Use </a:t>
            </a:r>
            <a:r>
              <a:rPr lang="en-MY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OCDS - Lab 05.1 - Linear </a:t>
            </a:r>
            <a:r>
              <a:rPr lang="en-US" sz="2400" dirty="0" err="1" smtClean="0">
                <a:solidFill>
                  <a:srgbClr val="00B050"/>
                </a:solidFill>
              </a:rPr>
              <a:t>Regression_MLR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MY" sz="2400" dirty="0" smtClean="0"/>
              <a:t>for </a:t>
            </a:r>
            <a:r>
              <a:rPr lang="en-MY" sz="2400" dirty="0"/>
              <a:t>Linear Regression </a:t>
            </a:r>
            <a:r>
              <a:rPr lang="en-MY" sz="2400" dirty="0" smtClean="0"/>
              <a:t>provided. </a:t>
            </a:r>
            <a:r>
              <a:rPr lang="en-MY" sz="2400" dirty="0"/>
              <a:t>Please use </a:t>
            </a:r>
            <a:r>
              <a:rPr lang="en-MY" sz="2400" dirty="0" smtClean="0"/>
              <a:t>suitable/preferred environment </a:t>
            </a:r>
            <a:r>
              <a:rPr lang="en-MY" sz="2400" dirty="0"/>
              <a:t>for this. </a:t>
            </a:r>
            <a:endParaRPr lang="en-MY" sz="2400" dirty="0" smtClean="0"/>
          </a:p>
          <a:p>
            <a:endParaRPr lang="en-MY" sz="2400" dirty="0" smtClean="0"/>
          </a:p>
          <a:p>
            <a:r>
              <a:rPr lang="en-MY" sz="2400" dirty="0" smtClean="0"/>
              <a:t>Compute </a:t>
            </a:r>
            <a:r>
              <a:rPr lang="en-MY" sz="2400" dirty="0"/>
              <a:t>R</a:t>
            </a:r>
            <a:r>
              <a:rPr lang="en-MY" sz="2400" baseline="30000" dirty="0"/>
              <a:t>2</a:t>
            </a:r>
            <a:r>
              <a:rPr lang="en-MY" sz="2400" dirty="0"/>
              <a:t> </a:t>
            </a:r>
            <a:r>
              <a:rPr lang="en-MY" sz="2400" dirty="0" smtClean="0"/>
              <a:t>Coefficient.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6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116FF-A1E7-6044-B8E6-0ADB03C4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263526"/>
            <a:ext cx="8104188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9F4996-605B-5947-B09E-5C6ABB65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44" y="1455341"/>
            <a:ext cx="8229600" cy="3394472"/>
          </a:xfrm>
        </p:spPr>
        <p:txBody>
          <a:bodyPr/>
          <a:lstStyle/>
          <a:p>
            <a:r>
              <a:rPr lang="en-US" sz="2400" dirty="0"/>
              <a:t>Refer </a:t>
            </a:r>
            <a:r>
              <a:rPr lang="en-US" sz="2400" dirty="0">
                <a:solidFill>
                  <a:srgbClr val="7030A0"/>
                </a:solidFill>
              </a:rPr>
              <a:t>OCDS - Lab 05.3 - Lasso, Ridge and Elastic net </a:t>
            </a:r>
            <a:r>
              <a:rPr lang="en-US" sz="2400" dirty="0" smtClean="0">
                <a:solidFill>
                  <a:srgbClr val="7030A0"/>
                </a:solidFill>
              </a:rPr>
              <a:t>Regression </a:t>
            </a:r>
            <a:r>
              <a:rPr lang="en-US" sz="2400" dirty="0" smtClean="0"/>
              <a:t>file.</a:t>
            </a:r>
          </a:p>
          <a:p>
            <a:r>
              <a:rPr lang="en-US" sz="2400" dirty="0" smtClean="0"/>
              <a:t>Evaluate the regularization techniques using MSE values.</a:t>
            </a:r>
          </a:p>
          <a:p>
            <a:r>
              <a:rPr lang="en-US" sz="2400" dirty="0" smtClean="0"/>
              <a:t>Suitable hyperparameters are found using Grid Search technique.</a:t>
            </a:r>
            <a:endParaRPr lang="en-US" sz="2400" dirty="0"/>
          </a:p>
          <a:p>
            <a:r>
              <a:rPr lang="en-US" sz="2400" dirty="0"/>
              <a:t>Write </a:t>
            </a:r>
            <a:r>
              <a:rPr lang="en-US" sz="2400" dirty="0" smtClean="0"/>
              <a:t>comments </a:t>
            </a:r>
            <a:r>
              <a:rPr lang="en-US" sz="2400" dirty="0"/>
              <a:t>for </a:t>
            </a:r>
            <a:r>
              <a:rPr lang="en-US" sz="2400" dirty="0" smtClean="0"/>
              <a:t>the codes if required. </a:t>
            </a:r>
            <a:endParaRPr lang="en-US" sz="2400" dirty="0"/>
          </a:p>
          <a:p>
            <a:r>
              <a:rPr lang="en-US" sz="2400" dirty="0" smtClean="0"/>
              <a:t>Practice </a:t>
            </a:r>
            <a:r>
              <a:rPr lang="en-US" sz="2400" dirty="0" smtClean="0">
                <a:solidFill>
                  <a:srgbClr val="7030A0"/>
                </a:solidFill>
              </a:rPr>
              <a:t>Regularization</a:t>
            </a:r>
            <a:r>
              <a:rPr lang="en-US" sz="2400" dirty="0" smtClean="0"/>
              <a:t> using suitable dataset.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29FE8E-F34C-D245-8ECB-E5C1ECDFC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&lt;#&gt; of 9</a:t>
            </a:r>
          </a:p>
        </p:txBody>
      </p:sp>
    </p:spTree>
    <p:extLst>
      <p:ext uri="{BB962C8B-B14F-4D97-AF65-F5344CB8AC3E}">
        <p14:creationId xmlns:p14="http://schemas.microsoft.com/office/powerpoint/2010/main" val="11687342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173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UCTI-Template-foundation-level</vt:lpstr>
      <vt:lpstr>Optimization for Data Science CT108-3-3</vt:lpstr>
      <vt:lpstr>Linear Regression</vt:lpstr>
      <vt:lpstr>Polynomial Regression</vt:lpstr>
      <vt:lpstr>Regularization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Dr. Mandava Rajeswari</dc:creator>
  <cp:lastModifiedBy>Raheem Mafas</cp:lastModifiedBy>
  <cp:revision>21</cp:revision>
  <dcterms:created xsi:type="dcterms:W3CDTF">2019-03-18T00:43:32Z</dcterms:created>
  <dcterms:modified xsi:type="dcterms:W3CDTF">2020-12-31T11:14:57Z</dcterms:modified>
</cp:coreProperties>
</file>