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71" d="100"/>
          <a:sy n="71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235F6-6290-7347-B4CA-22B138BCAC2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F78E-DBBB-134A-A6D3-37EAB551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7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4018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32021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9102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214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3656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89237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3801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2248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44722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4496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5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5"/>
            <a:ext cx="9144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8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&lt;#&gt;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2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44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74900" y="1287837"/>
            <a:ext cx="6754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b="1" dirty="0"/>
              <a:t>Optimization for Data Science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 smtClean="0"/>
              <a:t>CT108-3-3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8: </a:t>
            </a:r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7174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DB002-2619-D14B-A039-AD6D1219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8308602" cy="1143000"/>
          </a:xfrm>
        </p:spPr>
        <p:txBody>
          <a:bodyPr/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20F7E-8451-A641-8B40-085AA90D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766935"/>
            <a:ext cx="8471648" cy="4525962"/>
          </a:xfrm>
        </p:spPr>
        <p:txBody>
          <a:bodyPr/>
          <a:lstStyle/>
          <a:p>
            <a:r>
              <a:rPr lang="en-US" sz="2400" dirty="0"/>
              <a:t>This Lab is to illustrate the power of kernelization</a:t>
            </a:r>
            <a:r>
              <a:rPr lang="en-US" sz="2400" dirty="0"/>
              <a:t> and to build </a:t>
            </a:r>
            <a:endParaRPr lang="en-US" sz="2400" dirty="0" smtClean="0"/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asic </a:t>
            </a:r>
            <a:r>
              <a:rPr lang="en-US" sz="2400" dirty="0"/>
              <a:t>SVM model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Tuned SVM model</a:t>
            </a:r>
            <a:endParaRPr lang="en-US" sz="2400" dirty="0"/>
          </a:p>
          <a:p>
            <a:pPr lvl="1"/>
            <a:r>
              <a:rPr lang="en-US" sz="2400" dirty="0" smtClean="0"/>
              <a:t>Perform </a:t>
            </a:r>
            <a:r>
              <a:rPr lang="en-US" sz="2400" dirty="0"/>
              <a:t>feature scaling. This step is essential in SVM </a:t>
            </a:r>
            <a:r>
              <a:rPr lang="en-US" sz="2400" dirty="0" smtClean="0"/>
              <a:t>models.</a:t>
            </a:r>
          </a:p>
          <a:p>
            <a:pPr lvl="1"/>
            <a:r>
              <a:rPr lang="en-US" sz="2400" dirty="0" smtClean="0"/>
              <a:t>Build </a:t>
            </a:r>
            <a:r>
              <a:rPr lang="en-US" sz="2400" dirty="0"/>
              <a:t>SVM models with various kernels, compute  performance metrics and compare the results of these models.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438412-4E7E-B946-9334-42CDC2F5AF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20942508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UCTI-Template-foundation-level</vt:lpstr>
      <vt:lpstr>Optimization for Data Science CT108-3-3</vt:lpstr>
      <vt:lpstr>SVM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for Data Science CT 108 3-3</dc:title>
  <dc:creator>Prof. Dr. Mandava Rajeswari</dc:creator>
  <cp:lastModifiedBy>Raheem Mafas</cp:lastModifiedBy>
  <cp:revision>6</cp:revision>
  <dcterms:created xsi:type="dcterms:W3CDTF">2019-04-25T02:09:05Z</dcterms:created>
  <dcterms:modified xsi:type="dcterms:W3CDTF">2021-01-03T10:53:41Z</dcterms:modified>
</cp:coreProperties>
</file>