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7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73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0F5A7-CCCA-DA4D-A85F-BF717160150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685B2-79BA-C04F-87AE-9ECCD5CD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2269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5131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38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36404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9638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7314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2556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406640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8767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41996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5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&lt;#&gt;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332382"/>
            <a:ext cx="6754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 dirty="0"/>
              <a:t>Optimization for Data Science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CT108-3-3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6: </a:t>
            </a: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472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15919-8A04-0842-B665-900D6A18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7463"/>
            <a:ext cx="8231188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6DF32-1E3A-B746-BD3B-239028AE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425575"/>
            <a:ext cx="8229600" cy="47609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800" dirty="0" smtClean="0"/>
              <a:t>Build a </a:t>
            </a:r>
            <a:r>
              <a:rPr lang="en-MY" sz="2800" dirty="0" smtClean="0">
                <a:solidFill>
                  <a:srgbClr val="FF0000"/>
                </a:solidFill>
              </a:rPr>
              <a:t>Logistic </a:t>
            </a:r>
            <a:r>
              <a:rPr lang="en-MY" sz="2800" dirty="0">
                <a:solidFill>
                  <a:srgbClr val="FF0000"/>
                </a:solidFill>
              </a:rPr>
              <a:t>R</a:t>
            </a:r>
            <a:r>
              <a:rPr lang="en-MY" sz="2800" dirty="0" smtClean="0">
                <a:solidFill>
                  <a:srgbClr val="FF0000"/>
                </a:solidFill>
              </a:rPr>
              <a:t>egression </a:t>
            </a:r>
            <a:r>
              <a:rPr lang="en-MY" sz="2800" dirty="0" smtClean="0"/>
              <a:t>using </a:t>
            </a:r>
            <a:r>
              <a:rPr lang="en-MY" sz="2800" dirty="0"/>
              <a:t>the </a:t>
            </a:r>
            <a:r>
              <a:rPr lang="en-MY" sz="2800" dirty="0" err="1">
                <a:solidFill>
                  <a:srgbClr val="0070C0"/>
                </a:solidFill>
              </a:rPr>
              <a:t>Social_Network_Ads</a:t>
            </a:r>
            <a:r>
              <a:rPr lang="en-MY" sz="2800" dirty="0"/>
              <a:t> dataset</a:t>
            </a:r>
            <a:r>
              <a:rPr lang="en-MY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 smtClean="0"/>
              <a:t>Compute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sz="2400" dirty="0" smtClean="0"/>
              <a:t>Accuracy | Precision | Recall | F1 Score of the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sz="2400" dirty="0"/>
              <a:t>Confusion </a:t>
            </a:r>
            <a:r>
              <a:rPr lang="en-MY" sz="2400" dirty="0" smtClean="0"/>
              <a:t>Matrix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sz="2400" dirty="0" smtClean="0"/>
              <a:t>Classification Report</a:t>
            </a:r>
            <a:endParaRPr lang="en-MY" sz="2400" dirty="0"/>
          </a:p>
          <a:p>
            <a:pPr marL="514350" indent="-514350">
              <a:buFont typeface="+mj-lt"/>
              <a:buAutoNum type="arabicPeriod"/>
            </a:pPr>
            <a:r>
              <a:rPr lang="en-MY" sz="2800" dirty="0" smtClean="0"/>
              <a:t>Tune the hyper-parameter of the logistic regression model</a:t>
            </a:r>
            <a:r>
              <a:rPr lang="en-MY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 smtClean="0"/>
              <a:t>Perform Class Balancing using SMOTE</a:t>
            </a:r>
            <a:endParaRPr lang="en-MY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MY" sz="2800" dirty="0" smtClean="0"/>
              <a:t>Evaluate and choose the most suitable model.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58488689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58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UCTI-Template-foundation-level</vt:lpstr>
      <vt:lpstr>Optimization for Data Science CT108-3-3</vt:lpstr>
      <vt:lpstr>Logistic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Dr. Mandava Rajeswari</dc:creator>
  <cp:lastModifiedBy>Raheem Mafas</cp:lastModifiedBy>
  <cp:revision>20</cp:revision>
  <dcterms:created xsi:type="dcterms:W3CDTF">2019-03-18T00:43:32Z</dcterms:created>
  <dcterms:modified xsi:type="dcterms:W3CDTF">2021-01-01T03:55:06Z</dcterms:modified>
</cp:coreProperties>
</file>