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0BF773-08F3-4243-9E77-68212DCEA61C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621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81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9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E507A8-A5CF-4D38-AB86-7EDDA87A85D4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0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0277FD-7DE6-41D4-930D-AC99F5AFE54E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9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3ED0CC-082F-4160-86E5-0D6041F1277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6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CAR - GPT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Tabish Khalid </a:t>
            </a:r>
            <a:r>
              <a:rPr lang="en-US" sz="2300" dirty="0" err="1"/>
              <a:t>HaLIM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is it 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082073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An API that collects car’s data.</a:t>
            </a:r>
          </a:p>
          <a:p>
            <a:r>
              <a:rPr lang="en-US" sz="2400" dirty="0" err="1"/>
              <a:t>ChatGPT</a:t>
            </a:r>
            <a:r>
              <a:rPr lang="en-US" sz="2400" dirty="0"/>
              <a:t>-like interface that let’s you ask questions and filter out the data</a:t>
            </a:r>
          </a:p>
          <a:p>
            <a:r>
              <a:rPr lang="en-US" sz="2400" dirty="0"/>
              <a:t>Customer-level interface to ask detailed information about super-cars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B61F-EA3A-5D3E-ADCA-A2DCA324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271852" cy="1257300"/>
          </a:xfrm>
        </p:spPr>
        <p:txBody>
          <a:bodyPr/>
          <a:lstStyle/>
          <a:p>
            <a:r>
              <a:rPr lang="en-US" dirty="0"/>
              <a:t>Languages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B76D-4A18-BF25-D2FC-68A13EF5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6DDB2-1A9A-25B5-C566-84A1FBE4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831" y="3737751"/>
            <a:ext cx="2988270" cy="1659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E7D64-2B85-08D1-BB64-6CE86274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67" y="2749746"/>
            <a:ext cx="1433207" cy="1433207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1088F-B233-9E5B-19D5-072AB9F85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911" y="1895054"/>
            <a:ext cx="1659158" cy="1659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2CB60-34FE-9874-4C30-B9A3056C7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144" y="4291702"/>
            <a:ext cx="6865826" cy="31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B7E-29D5-D7A8-19FE-E204E011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4404-678B-B8EE-03F8-F61D6556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session is maintained.</a:t>
            </a:r>
          </a:p>
          <a:p>
            <a:r>
              <a:rPr lang="en-US" dirty="0"/>
              <a:t>Takes input of </a:t>
            </a:r>
            <a:r>
              <a:rPr lang="en-US" dirty="0" err="1"/>
              <a:t>ChatGPT</a:t>
            </a:r>
            <a:r>
              <a:rPr lang="en-US" dirty="0"/>
              <a:t>-like filter commands and provides customer with required output.</a:t>
            </a:r>
          </a:p>
          <a:p>
            <a:r>
              <a:rPr lang="en-US" dirty="0"/>
              <a:t>Uses entire dataset fetched from an API.</a:t>
            </a:r>
          </a:p>
          <a:p>
            <a:r>
              <a:rPr lang="en-US" dirty="0"/>
              <a:t>Uses the dataset received to implement filters of the customer.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6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9D12-B3E4-9258-32DB-6CBEC2BF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529C-0EC2-C265-4AB4-E3C05281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right API : Since all of the APIs available online pertaining to data related with cars was paid, the current API calls gpt-turbo-3.5 and uses that fetched data for customer queries. </a:t>
            </a:r>
          </a:p>
          <a:p>
            <a:r>
              <a:rPr lang="en-US" dirty="0"/>
              <a:t>Some of the possible paid APIs that can be used  : Edmunds API, </a:t>
            </a:r>
            <a:r>
              <a:rPr lang="en-US" dirty="0" err="1"/>
              <a:t>CarQuery</a:t>
            </a:r>
            <a:r>
              <a:rPr lang="en-US" dirty="0"/>
              <a:t> API,  VIN Decoder API, NHTSA API, </a:t>
            </a:r>
            <a:r>
              <a:rPr lang="en-US" dirty="0" err="1"/>
              <a:t>CarMD</a:t>
            </a:r>
            <a:r>
              <a:rPr lang="en-US" dirty="0"/>
              <a:t> API &amp; Carfax API</a:t>
            </a:r>
          </a:p>
          <a:p>
            <a:r>
              <a:rPr lang="en-US" dirty="0"/>
              <a:t>The Dataset currently being used describes the top 10 famous super-cars in the world which can be modified to includes huge sets of data if required for future aspects of the project.</a:t>
            </a:r>
          </a:p>
          <a:p>
            <a:r>
              <a:rPr lang="en-US" dirty="0"/>
              <a:t>Since the challenge of this project was to complete it in a single day, there are many corner cases and potential error handlings that needs to be done for the future aspects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22936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71D927-756B-C319-3CD6-1B3835C3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34834"/>
            <a:ext cx="11029616" cy="988332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72555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114</TotalTime>
  <Words>227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CAR - GPT</vt:lpstr>
      <vt:lpstr>What is it ? </vt:lpstr>
      <vt:lpstr>Languages used</vt:lpstr>
      <vt:lpstr>Features :</vt:lpstr>
      <vt:lpstr>Challenges &amp; solutions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- GPT</dc:title>
  <dc:creator>Tabish Khalid Halim</dc:creator>
  <cp:lastModifiedBy>Tabish Khalid Halim</cp:lastModifiedBy>
  <cp:revision>1</cp:revision>
  <dcterms:created xsi:type="dcterms:W3CDTF">2023-04-25T02:58:04Z</dcterms:created>
  <dcterms:modified xsi:type="dcterms:W3CDTF">2023-04-27T09:04:46Z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