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8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849D-76F3-436E-99F2-21AD29052D57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6D4A-6305-455E-9BD4-95CD8DC76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3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849D-76F3-436E-99F2-21AD29052D57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6D4A-6305-455E-9BD4-95CD8DC76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25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849D-76F3-436E-99F2-21AD29052D57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6D4A-6305-455E-9BD4-95CD8DC76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92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849D-76F3-436E-99F2-21AD29052D57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6D4A-6305-455E-9BD4-95CD8DC76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3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849D-76F3-436E-99F2-21AD29052D57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6D4A-6305-455E-9BD4-95CD8DC76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74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849D-76F3-436E-99F2-21AD29052D57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6D4A-6305-455E-9BD4-95CD8DC76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36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849D-76F3-436E-99F2-21AD29052D57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6D4A-6305-455E-9BD4-95CD8DC76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4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849D-76F3-436E-99F2-21AD29052D57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6D4A-6305-455E-9BD4-95CD8DC76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0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849D-76F3-436E-99F2-21AD29052D57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6D4A-6305-455E-9BD4-95CD8DC76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6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849D-76F3-436E-99F2-21AD29052D57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6D4A-6305-455E-9BD4-95CD8DC76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1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849D-76F3-436E-99F2-21AD29052D57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6D4A-6305-455E-9BD4-95CD8DC76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59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7849D-76F3-436E-99F2-21AD29052D57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66D4A-6305-455E-9BD4-95CD8DC76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30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5059" y="5437758"/>
            <a:ext cx="9144000" cy="1115964"/>
          </a:xfrm>
        </p:spPr>
        <p:txBody>
          <a:bodyPr>
            <a:normAutofit/>
          </a:bodyPr>
          <a:lstStyle/>
          <a:p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Scan me to get  your invite…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386" y="1377765"/>
            <a:ext cx="5599343" cy="3359606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1145058" y="366092"/>
            <a:ext cx="9144000" cy="111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WMT Offsite 2013</a:t>
            </a:r>
            <a:endParaRPr lang="en-US" sz="4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25015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CONTAIN_GUIDS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783eadb6-cafb-4e8e-aa04-f3928ac7b58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Morgan Stanley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Khemani, Tarun (WM Technology)</dc:creator>
  <cp:lastModifiedBy>Khemani, Tarun (WM Technology)</cp:lastModifiedBy>
  <cp:revision>3</cp:revision>
  <dcterms:created xsi:type="dcterms:W3CDTF">2013-12-02T14:46:41Z</dcterms:created>
  <dcterms:modified xsi:type="dcterms:W3CDTF">2013-12-02T14:59:39Z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ServerID">
    <vt:lpwstr>277b0000-1e26-4c9e-963d-da3b208e10ac</vt:lpwstr>
  </property>
  <property fmtid="{D5CDD505-2E9C-101B-9397-08002B2CF9AE}" pid="3" name="Offisync_ProviderInitializationData">
    <vt:lpwstr>http://jive.ms.com/</vt:lpwstr>
  </property>
  <property fmtid="{D5CDD505-2E9C-101B-9397-08002B2CF9AE}" pid="4" name="Offisync_UpdateToken">
    <vt:lpwstr>1</vt:lpwstr>
  </property>
  <property fmtid="{D5CDD505-2E9C-101B-9397-08002B2CF9AE}" pid="5" name="Jive_PrevVersionNumber">
    <vt:lpwstr>-1</vt:lpwstr>
  </property>
  <property fmtid="{D5CDD505-2E9C-101B-9397-08002B2CF9AE}" pid="6" name="Jive_LatestUserAccountName">
    <vt:lpwstr>khematar</vt:lpwstr>
  </property>
  <property fmtid="{D5CDD505-2E9C-101B-9397-08002B2CF9AE}" pid="7" name="Jive_LatestFileFullName">
    <vt:lpwstr>de733ad2cb3fca3b763c17470d8cab44</vt:lpwstr>
  </property>
  <property fmtid="{D5CDD505-2E9C-101B-9397-08002B2CF9AE}" pid="8" name="Jive_ModifiedButNotPublished">
    <vt:lpwstr>False</vt:lpwstr>
  </property>
  <property fmtid="{D5CDD505-2E9C-101B-9397-08002B2CF9AE}" pid="9" name="Offisync_UniqueId">
    <vt:lpwstr>14914</vt:lpwstr>
  </property>
</Properties>
</file>