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280" r:id="rId3"/>
    <p:sldId id="269" r:id="rId4"/>
    <p:sldId id="276" r:id="rId5"/>
    <p:sldId id="277" r:id="rId6"/>
    <p:sldId id="278" r:id="rId7"/>
    <p:sldId id="274" r:id="rId8"/>
    <p:sldId id="279" r:id="rId9"/>
    <p:sldId id="268" r:id="rId10"/>
    <p:sldId id="275" r:id="rId11"/>
    <p:sldId id="273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862" autoAdjust="0"/>
    <p:restoredTop sz="50000" autoAdjust="0"/>
  </p:normalViewPr>
  <p:slideViewPr>
    <p:cSldViewPr snapToGrid="0" snapToObjects="1">
      <p:cViewPr varScale="1">
        <p:scale>
          <a:sx n="104" d="100"/>
          <a:sy n="104" d="100"/>
        </p:scale>
        <p:origin x="208" y="2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BD3C4-18FF-D446-B366-1B694F7EE9B3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5A4C2-7295-1843-95A2-0BCB8D8B11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99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5DDF1-FD51-2842-B3CF-CF4B67FEBDEF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FF9D5-4082-5D43-906C-E0B0768777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748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FF9D5-4082-5D43-906C-E0B07687777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85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FF9D5-4082-5D43-906C-E0B0768777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96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F4B3-7DCF-634B-A58B-4EC9704348EC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1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C836-FA36-4C4A-8BF8-6907279991E0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49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9AE0-8DC0-754A-A9DA-8D02E0C76FC1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5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2846-680B-5A42-8CF0-4E459FFA3B02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3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47AD-1A37-9A4D-A8F6-30623584FCE9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2BBC-AE61-3749-9380-75434A00BF3A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42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9D7C-426A-6F48-9EEF-289A74DF7DB4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1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35BB-0E08-EE4F-9E19-4FA66ED136AC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94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352F-F60B-C944-A374-69CD12E50AB1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004A5DC-0129-4A45-A3B3-89A04F95A10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2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414F-C71D-2046-B768-9F6D1BD54928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49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92EE-1B9D-294C-B7A1-DE8D7B24BDB5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97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-40267"/>
            <a:ext cx="9144000" cy="523220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sp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F84D-CCF6-4D40-9EDC-42809FC057BA}" type="datetime1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6004A5DC-0129-4A45-A3B3-89A04F95A10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51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980000"/>
            <a:ext cx="91434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>
                <a:latin typeface="Yu Gothic" panose="020B0400000000000000" pitchFamily="34" charset="-128"/>
                <a:ea typeface="Yu Gothic" panose="020B0400000000000000" pitchFamily="34" charset="-128"/>
              </a:rPr>
              <a:t>高橋研究室のスライド・テンプレート</a:t>
            </a:r>
            <a:endParaRPr lang="en-US" altLang="ja-JP" sz="4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4000" b="1">
                <a:latin typeface="Yu Gothic" panose="020B0400000000000000" pitchFamily="34" charset="-128"/>
                <a:ea typeface="Yu Gothic" panose="020B0400000000000000" pitchFamily="34" charset="-128"/>
              </a:rPr>
              <a:t>（</a:t>
            </a:r>
            <a:r>
              <a:rPr lang="en-US" altLang="ja-JP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4:3</a:t>
            </a:r>
            <a:r>
              <a:rPr lang="ja-JP" altLang="en-US" sz="4000" b="1">
                <a:latin typeface="Yu Gothic" panose="020B0400000000000000" pitchFamily="34" charset="-128"/>
                <a:ea typeface="Yu Gothic" panose="020B0400000000000000" pitchFamily="34" charset="-128"/>
              </a:rPr>
              <a:t>サイズ版）</a:t>
            </a:r>
            <a:r>
              <a:rPr lang="en-US" altLang="ja-JP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ver. 1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関西大学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社会</a:t>
            </a:r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安全学部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高橋　智幸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" y="0"/>
            <a:ext cx="914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2021</a:t>
            </a:r>
            <a:r>
              <a:rPr kumimoji="1"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年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r>
              <a:rPr kumimoji="1"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月</a:t>
            </a:r>
            <a:r>
              <a:rPr kumimoji="1"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15</a:t>
            </a:r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日，関西大学社会安全学部</a:t>
            </a:r>
            <a:endParaRPr lang="en-US" altLang="ja-JP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fld>
            <a:endParaRPr kumimoji="1" lang="ja-JP" alt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54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880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latin typeface="Arial"/>
                <a:cs typeface="Arial"/>
              </a:rPr>
              <a:t>Thank you for attention!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0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kumimoji="1" lang="ja-JP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3220"/>
          </a:xfrm>
          <a:solidFill>
            <a:srgbClr val="0000FF"/>
          </a:solidFill>
        </p:spPr>
        <p:txBody>
          <a:bodyPr/>
          <a:lstStyle/>
          <a:p>
            <a:r>
              <a:rPr kumimoji="1" lang="en-US" altLang="ja-JP" b="1" dirty="0">
                <a:latin typeface="Arial"/>
                <a:cs typeface="Arial"/>
              </a:rPr>
              <a:t>Backup Slide</a:t>
            </a:r>
            <a:endParaRPr kumimoji="1" lang="ja-JP" alt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202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800000"/>
            <a:ext cx="91434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>
                <a:latin typeface="Yu Gothic" panose="020B0400000000000000" pitchFamily="34" charset="-128"/>
                <a:ea typeface="Yu Gothic" panose="020B0400000000000000" pitchFamily="34" charset="-128"/>
              </a:rPr>
              <a:t>発表タイトル</a:t>
            </a:r>
            <a:endParaRPr lang="en-US" altLang="ja-JP" sz="4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4000" b="1">
                <a:latin typeface="Yu Gothic" panose="020B0400000000000000" pitchFamily="34" charset="-128"/>
                <a:ea typeface="Yu Gothic" panose="020B0400000000000000" pitchFamily="34" charset="-128"/>
              </a:rPr>
              <a:t>（</a:t>
            </a:r>
            <a:r>
              <a:rPr lang="en-US" altLang="ja-JP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40</a:t>
            </a:r>
            <a:r>
              <a:rPr lang="ja-JP" altLang="en-US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ポイント程度，太字）</a:t>
            </a:r>
            <a:endParaRPr lang="en-US" altLang="ja-JP" sz="4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関西大学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社会安全学部（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ポイント程度，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太字）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（または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関西大学大学院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社会安全研究科）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氏　名（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lang="ja-JP" altLang="en-US" sz="2400" b="1">
                <a:latin typeface="Yu Gothic" panose="020B0400000000000000" pitchFamily="34" charset="-128"/>
                <a:ea typeface="Yu Gothic" panose="020B0400000000000000" pitchFamily="34" charset="-128"/>
              </a:rPr>
              <a:t>ポイント程度，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太字）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" y="0"/>
            <a:ext cx="914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202x</a:t>
            </a:r>
            <a:r>
              <a:rPr kumimoji="1"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年</a:t>
            </a:r>
            <a:r>
              <a:rPr kumimoji="1"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xx</a:t>
            </a:r>
            <a:r>
              <a:rPr kumimoji="1"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xx</a:t>
            </a:r>
            <a:r>
              <a:rPr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日，場所，イベント名（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20</a:t>
            </a:r>
            <a:r>
              <a:rPr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ポイント，太字）</a:t>
            </a:r>
            <a:endParaRPr lang="en-US" altLang="ja-JP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Yu Gothic Medium" panose="020B0400000000000000" pitchFamily="34" charset="-128"/>
                <a:ea typeface="Yu Gothic Medium" panose="020B0400000000000000" pitchFamily="34" charset="-128"/>
              </a:rPr>
              <a:t>2</a:t>
            </a:fld>
            <a:endParaRPr kumimoji="1" lang="ja-JP" altLang="en-US" sz="20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522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" y="1980000"/>
            <a:ext cx="914342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流力振動を利用した電磁誘導による</a:t>
            </a:r>
            <a:endParaRPr lang="en-US" altLang="ja-JP" sz="4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4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水力発電に関する水理実験</a:t>
            </a:r>
            <a:endParaRPr lang="en-US" altLang="ja-JP" sz="4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関西大学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社会安全学部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坂東　龍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" y="0"/>
            <a:ext cx="914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2014</a:t>
            </a:r>
            <a:r>
              <a:rPr kumimoji="1"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年</a:t>
            </a:r>
            <a:r>
              <a:rPr kumimoji="1"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</a:t>
            </a:r>
            <a:r>
              <a:rPr kumimoji="1"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31</a:t>
            </a:r>
            <a:r>
              <a:rPr lang="ja-JP" alt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日，愛媛大学工学部，愛媛大学・関西大学合同ゼミ</a:t>
            </a:r>
            <a:endParaRPr kumimoji="1" lang="ja-JP" alt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Yu Gothic Medium" panose="020B0400000000000000" pitchFamily="34" charset="-128"/>
                <a:ea typeface="Yu Gothic Medium" panose="020B0400000000000000" pitchFamily="34" charset="-128"/>
              </a:rPr>
              <a:t>3</a:t>
            </a:fld>
            <a:endParaRPr kumimoji="1" lang="ja-JP" altLang="en-US" sz="200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81061-F1D3-B346-8F29-5567FE0AEC29}"/>
              </a:ext>
            </a:extLst>
          </p:cNvPr>
          <p:cNvSpPr txBox="1"/>
          <p:nvPr/>
        </p:nvSpPr>
        <p:spPr>
          <a:xfrm>
            <a:off x="2" y="0"/>
            <a:ext cx="8723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kumimoji="1" lang="ja-JP" altLang="en-US" sz="28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例</a:t>
            </a:r>
            <a:r>
              <a:rPr lang="en-US" altLang="ja-JP" sz="2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kumimoji="1" lang="ja-JP" altLang="en-US" sz="28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06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800000"/>
            <a:ext cx="914342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800" b="1" dirty="0">
                <a:latin typeface="Arial"/>
                <a:cs typeface="Arial"/>
              </a:rPr>
              <a:t>Tittle of Presentation</a:t>
            </a:r>
          </a:p>
          <a:p>
            <a:pPr algn="ctr"/>
            <a:r>
              <a:rPr lang="en-US" altLang="ja-JP" sz="4800" b="1" dirty="0">
                <a:latin typeface="Arial"/>
                <a:cs typeface="Arial"/>
              </a:rPr>
              <a:t>(32 to 48pt, Bold)</a:t>
            </a:r>
          </a:p>
          <a:p>
            <a:pPr algn="ctr"/>
            <a:endParaRPr lang="en-US" altLang="ja-JP" sz="2800" b="1" dirty="0">
              <a:latin typeface="Arial"/>
              <a:cs typeface="Arial"/>
            </a:endParaRPr>
          </a:p>
          <a:p>
            <a:pPr algn="ctr"/>
            <a:endParaRPr lang="en-US" altLang="ja-JP" sz="2800" b="1" dirty="0">
              <a:latin typeface="Arial"/>
              <a:cs typeface="Arial"/>
            </a:endParaRPr>
          </a:p>
          <a:p>
            <a:pPr algn="ctr"/>
            <a:endParaRPr lang="en-US" altLang="ja-JP" sz="2800" b="1" dirty="0">
              <a:latin typeface="Arial"/>
              <a:cs typeface="Arial"/>
            </a:endParaRPr>
          </a:p>
          <a:p>
            <a:pPr algn="ctr"/>
            <a:r>
              <a:rPr lang="en-US" altLang="ja-JP" sz="2800" b="1" dirty="0">
                <a:latin typeface="Arial"/>
                <a:cs typeface="Arial"/>
              </a:rPr>
              <a:t>Author Names (28pt, Bold)</a:t>
            </a:r>
          </a:p>
          <a:p>
            <a:pPr algn="ctr"/>
            <a:r>
              <a:rPr lang="en-US" altLang="ja-JP" sz="2800" b="1" dirty="0">
                <a:latin typeface="Arial"/>
                <a:cs typeface="Arial"/>
              </a:rPr>
              <a:t>Kansai University (28pt, Bold)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" y="0"/>
            <a:ext cx="914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Arial"/>
                <a:cs typeface="Arial"/>
              </a:rPr>
              <a:t>Event name, Place, Date (</a:t>
            </a:r>
            <a:r>
              <a:rPr lang="en-US" altLang="ja-JP" sz="2000" b="1" dirty="0">
                <a:latin typeface="Arial"/>
                <a:cs typeface="Arial"/>
              </a:rPr>
              <a:t>20pt, Bold)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4</a:t>
            </a:fld>
            <a:endParaRPr kumimoji="1" lang="ja-JP" altLang="en-US" sz="2000" dirty="0">
              <a:latin typeface="Arial" panose="020B06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3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980000"/>
            <a:ext cx="91434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300" b="1" dirty="0">
                <a:latin typeface="Arial"/>
                <a:cs typeface="Arial"/>
              </a:rPr>
              <a:t>Hydraulic experiment on suspended load</a:t>
            </a:r>
          </a:p>
          <a:p>
            <a:pPr algn="ctr"/>
            <a:r>
              <a:rPr lang="en-US" altLang="ja-JP" sz="3300" b="1" dirty="0">
                <a:latin typeface="Arial"/>
                <a:cs typeface="Arial"/>
              </a:rPr>
              <a:t>due to tsunamis with various sand grain size</a:t>
            </a:r>
          </a:p>
          <a:p>
            <a:pPr algn="ctr"/>
            <a:endParaRPr lang="en-US" altLang="ja-JP" sz="2800" b="1" dirty="0">
              <a:latin typeface="Arial"/>
              <a:cs typeface="Arial"/>
            </a:endParaRPr>
          </a:p>
          <a:p>
            <a:pPr algn="ctr"/>
            <a:endParaRPr lang="en-US" altLang="ja-JP" sz="2800" b="1" dirty="0">
              <a:latin typeface="Arial"/>
              <a:cs typeface="Arial"/>
            </a:endParaRPr>
          </a:p>
          <a:p>
            <a:pPr algn="ctr"/>
            <a:endParaRPr lang="en-US" altLang="ja-JP" sz="2800" b="1" dirty="0">
              <a:latin typeface="Arial"/>
              <a:cs typeface="Arial"/>
            </a:endParaRPr>
          </a:p>
          <a:p>
            <a:pPr algn="ctr"/>
            <a:r>
              <a:rPr lang="en-US" altLang="ja-JP" sz="2800" b="1" dirty="0">
                <a:latin typeface="Arial"/>
                <a:cs typeface="Arial"/>
              </a:rPr>
              <a:t>Tomoyuki Takahashi, </a:t>
            </a:r>
            <a:r>
              <a:rPr lang="en-US" altLang="ja-JP" sz="2800" b="1" dirty="0" err="1">
                <a:latin typeface="Arial"/>
                <a:cs typeface="Arial"/>
              </a:rPr>
              <a:t>Masataka</a:t>
            </a:r>
            <a:r>
              <a:rPr lang="en-US" altLang="ja-JP" sz="2800" b="1" dirty="0">
                <a:latin typeface="Arial"/>
                <a:cs typeface="Arial"/>
              </a:rPr>
              <a:t> Fujita,</a:t>
            </a:r>
          </a:p>
          <a:p>
            <a:pPr algn="ctr"/>
            <a:r>
              <a:rPr lang="en-US" altLang="ja-JP" sz="2800" b="1" dirty="0">
                <a:latin typeface="Arial"/>
                <a:cs typeface="Arial"/>
              </a:rPr>
              <a:t>Takahiro </a:t>
            </a:r>
            <a:r>
              <a:rPr lang="en-US" altLang="ja-JP" sz="2800" b="1" dirty="0" err="1">
                <a:latin typeface="Arial"/>
                <a:cs typeface="Arial"/>
              </a:rPr>
              <a:t>Kurokawa</a:t>
            </a:r>
            <a:r>
              <a:rPr lang="en-US" altLang="ja-JP" sz="2800" b="1" dirty="0">
                <a:latin typeface="Arial"/>
                <a:cs typeface="Arial"/>
              </a:rPr>
              <a:t> and Hiroaki Shimada</a:t>
            </a:r>
          </a:p>
          <a:p>
            <a:pPr algn="ctr"/>
            <a:r>
              <a:rPr lang="en-US" altLang="ja-JP" sz="2800" b="1" dirty="0">
                <a:latin typeface="Arial"/>
                <a:cs typeface="Arial"/>
              </a:rPr>
              <a:t>Kansai University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" y="0"/>
            <a:ext cx="914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b="1" dirty="0">
                <a:latin typeface="Arial"/>
                <a:cs typeface="Arial"/>
              </a:rPr>
              <a:t>AOGS 2011, Taipei, 11 August 2011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5</a:t>
            </a:fld>
            <a:endParaRPr kumimoji="1" lang="ja-JP" altLang="en-US" sz="2000" dirty="0">
              <a:latin typeface="Arial" panose="020B06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CB1226-46B3-D845-AA82-416ACEB9DD31}"/>
              </a:ext>
            </a:extLst>
          </p:cNvPr>
          <p:cNvSpPr txBox="1"/>
          <p:nvPr/>
        </p:nvSpPr>
        <p:spPr>
          <a:xfrm>
            <a:off x="2" y="0"/>
            <a:ext cx="872357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kumimoji="1" lang="ja-JP" altLang="en-US" sz="28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例</a:t>
            </a:r>
            <a:r>
              <a:rPr lang="en-US" altLang="ja-JP" sz="2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kumimoji="1" lang="ja-JP" altLang="en-US" sz="28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073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980000"/>
            <a:ext cx="9143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800" b="1" dirty="0">
                <a:latin typeface="Arial"/>
                <a:cs typeface="Arial"/>
              </a:rPr>
              <a:t>Tittle of Presentation</a:t>
            </a:r>
          </a:p>
          <a:p>
            <a:pPr algn="ctr"/>
            <a:r>
              <a:rPr lang="en-US" altLang="ja-JP" sz="4800" b="1" dirty="0">
                <a:latin typeface="Arial"/>
                <a:cs typeface="Arial"/>
              </a:rPr>
              <a:t>(32 to 48pt, Bold)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" y="0"/>
            <a:ext cx="914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000" b="1" dirty="0">
                <a:latin typeface="Arial"/>
                <a:cs typeface="Arial"/>
              </a:rPr>
              <a:t>Event name, Place, Date (</a:t>
            </a:r>
            <a:r>
              <a:rPr lang="en-US" altLang="ja-JP" sz="2000" b="1" dirty="0">
                <a:latin typeface="Arial"/>
                <a:cs typeface="Arial"/>
              </a:rPr>
              <a:t>20pt, Bold)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6</a:t>
            </a:fld>
            <a:endParaRPr kumimoji="1" lang="ja-JP" altLang="en-US" sz="2000" dirty="0">
              <a:latin typeface="Arial" panose="020B06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-1" y="4500000"/>
            <a:ext cx="91434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Arial" charset="0"/>
                <a:ea typeface="Arial" charset="0"/>
                <a:cs typeface="Arial" charset="0"/>
              </a:rPr>
              <a:t>Author Name1, Kansai University</a:t>
            </a:r>
          </a:p>
          <a:p>
            <a:pPr algn="ctr"/>
            <a:r>
              <a:rPr lang="en-US" altLang="ja-JP" sz="2800" b="1" dirty="0">
                <a:latin typeface="Arial" charset="0"/>
                <a:ea typeface="Arial" charset="0"/>
                <a:cs typeface="Arial" charset="0"/>
              </a:rPr>
              <a:t>Author Name2, </a:t>
            </a:r>
            <a:r>
              <a:rPr lang="en-US" altLang="ja-JP" sz="2800" b="1" dirty="0" err="1">
                <a:latin typeface="Arial" charset="0"/>
                <a:ea typeface="Arial" charset="0"/>
                <a:cs typeface="Arial" charset="0"/>
              </a:rPr>
              <a:t>xxxxxx</a:t>
            </a:r>
            <a:r>
              <a:rPr lang="en-US" altLang="ja-JP" sz="2800" b="1" dirty="0">
                <a:latin typeface="Arial" charset="0"/>
                <a:ea typeface="Arial" charset="0"/>
                <a:cs typeface="Arial" charset="0"/>
              </a:rPr>
              <a:t> University</a:t>
            </a:r>
            <a:endParaRPr lang="ja-JP" altLang="en-US" sz="28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altLang="ja-JP" sz="2800" b="1" dirty="0">
                <a:latin typeface="Arial" charset="0"/>
                <a:ea typeface="Arial" charset="0"/>
                <a:cs typeface="Arial" charset="0"/>
              </a:rPr>
              <a:t>Author Name3, </a:t>
            </a:r>
            <a:r>
              <a:rPr lang="en-US" altLang="ja-JP" sz="2800" b="1" dirty="0" err="1">
                <a:latin typeface="Arial" charset="0"/>
                <a:ea typeface="Arial" charset="0"/>
                <a:cs typeface="Arial" charset="0"/>
              </a:rPr>
              <a:t>yyyyyy</a:t>
            </a:r>
            <a:r>
              <a:rPr lang="en-US" altLang="ja-JP" sz="2800" b="1" dirty="0">
                <a:latin typeface="Arial" charset="0"/>
                <a:ea typeface="Arial" charset="0"/>
                <a:cs typeface="Arial" charset="0"/>
              </a:rPr>
              <a:t> University</a:t>
            </a:r>
            <a:endParaRPr lang="ja-JP" altLang="en-US" sz="28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altLang="ja-JP" sz="2800" b="1" dirty="0">
                <a:latin typeface="Arial" charset="0"/>
                <a:ea typeface="Arial" charset="0"/>
                <a:cs typeface="Arial" charset="0"/>
              </a:rPr>
              <a:t>(28pt, Bold)</a:t>
            </a:r>
            <a:endParaRPr lang="ja-JP" alt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3220"/>
          </a:xfrm>
          <a:solidFill>
            <a:srgbClr val="0000FF"/>
          </a:solidFill>
        </p:spPr>
        <p:txBody>
          <a:bodyPr/>
          <a:lstStyle/>
          <a:p>
            <a:r>
              <a:rPr kumimoji="1"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タイトル（ゴシック、太字、</a:t>
            </a:r>
            <a:r>
              <a:rPr kumimoji="1"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28</a:t>
            </a:r>
            <a:r>
              <a:rPr kumimoji="1"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ポイント、色は自由）</a:t>
            </a:r>
            <a:endParaRPr kumimoji="1" lang="ja-JP" alt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Yu Gothic Medium" panose="020B0400000000000000" pitchFamily="34" charset="-128"/>
                <a:ea typeface="Yu Gothic Medium" panose="020B0400000000000000" pitchFamily="34" charset="-128"/>
              </a:rPr>
              <a:t>7</a:t>
            </a:fld>
            <a:endParaRPr kumimoji="1" lang="ja-JP" altLang="en-US" sz="200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9000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フォント</a:t>
            </a:r>
            <a:endParaRPr kumimoji="1"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・ゴシック（推奨は游ゴシック</a:t>
            </a:r>
            <a:r>
              <a:rPr kumimoji="1"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 Medium</a:t>
            </a:r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）</a:t>
            </a:r>
            <a:endParaRPr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</a:t>
            </a:r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・</a:t>
            </a:r>
            <a:r>
              <a:rPr lang="ja-JP" altLang="en-US" sz="2400" b="1">
                <a:latin typeface="Yu Gothic Medium" panose="020B0400000000000000" pitchFamily="34" charset="-128"/>
                <a:ea typeface="Yu Gothic Medium" panose="020B0400000000000000" pitchFamily="34" charset="-128"/>
              </a:rPr>
              <a:t>強調する場合は太字（推奨は游ゴシック</a:t>
            </a:r>
            <a:r>
              <a:rPr lang="en-US" altLang="ja-JP" sz="2400" b="1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 Bold</a:t>
            </a:r>
            <a:r>
              <a:rPr lang="ja-JP" altLang="en-US" sz="2400" b="1">
                <a:latin typeface="Yu Gothic Medium" panose="020B0400000000000000" pitchFamily="34" charset="-128"/>
                <a:ea typeface="Yu Gothic Medium" panose="020B0400000000000000" pitchFamily="34" charset="-128"/>
              </a:rPr>
              <a:t>）</a:t>
            </a:r>
            <a:endParaRPr kumimoji="1" lang="en-US" altLang="ja-JP" sz="2400"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・</a:t>
            </a:r>
            <a:r>
              <a:rPr kumimoji="1"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20</a:t>
            </a:r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ポイント以上（推奨は</a:t>
            </a:r>
            <a:r>
              <a:rPr kumimoji="1"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24</a:t>
            </a:r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ポイント</a:t>
            </a:r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）</a:t>
            </a:r>
            <a:endParaRPr kumimoji="1" lang="en-US" altLang="ja-JP" sz="2400" dirty="0">
              <a:solidFill>
                <a:srgbClr val="FF0000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endParaRPr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kumimoji="1"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図表</a:t>
            </a:r>
            <a:endParaRPr kumimoji="1"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すべて</a:t>
            </a:r>
            <a:r>
              <a:rPr lang="ja-JP" altLang="en-US" sz="2400" b="1">
                <a:latin typeface="Yu Gothic Medium" panose="020B0400000000000000" pitchFamily="34" charset="-128"/>
                <a:ea typeface="Yu Gothic Medium" panose="020B0400000000000000" pitchFamily="34" charset="-128"/>
              </a:rPr>
              <a:t>英語</a:t>
            </a:r>
            <a:r>
              <a:rPr lang="ja-JP" altLang="en-US" sz="2400">
                <a:latin typeface="Yu Gothic Medium" panose="020B0400000000000000" pitchFamily="34" charset="-128"/>
                <a:ea typeface="Yu Gothic Medium" panose="020B0400000000000000" pitchFamily="34" charset="-128"/>
              </a:rPr>
              <a:t>で記述</a:t>
            </a:r>
            <a:endParaRPr lang="en-US" altLang="ja-JP" sz="24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8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8144"/>
          </a:xfrm>
          <a:solidFill>
            <a:srgbClr val="0000FF"/>
          </a:solidFill>
        </p:spPr>
        <p:txBody>
          <a:bodyPr tIns="0" bIns="46800"/>
          <a:lstStyle/>
          <a:p>
            <a:r>
              <a:rPr kumimoji="1" lang="en-US" altLang="ja-JP" b="1" dirty="0">
                <a:latin typeface="Arial"/>
                <a:cs typeface="Arial"/>
              </a:rPr>
              <a:t>Title (Arial Bold, </a:t>
            </a:r>
            <a:r>
              <a:rPr lang="en-US" altLang="ja-JP" b="1" dirty="0">
                <a:latin typeface="Arial"/>
                <a:cs typeface="Arial"/>
              </a:rPr>
              <a:t>28</a:t>
            </a:r>
            <a:r>
              <a:rPr kumimoji="1" lang="en-US" altLang="ja-JP" b="1" dirty="0">
                <a:latin typeface="Arial"/>
                <a:cs typeface="Arial"/>
              </a:rPr>
              <a:t>pt, color is optional)</a:t>
            </a:r>
            <a:endParaRPr kumimoji="1" lang="ja-JP" altLang="en-US" b="1" dirty="0">
              <a:latin typeface="Arial"/>
              <a:cs typeface="Arial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8</a:t>
            </a:fld>
            <a:endParaRPr kumimoji="1" lang="ja-JP" altLang="en-US" sz="2000">
              <a:latin typeface="Arial" panose="020B06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1" y="900000"/>
            <a:ext cx="91439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Arial"/>
                <a:cs typeface="Arial"/>
              </a:rPr>
              <a:t>Font</a:t>
            </a:r>
          </a:p>
          <a:p>
            <a:r>
              <a:rPr lang="en-US" altLang="ja-JP" sz="2800" dirty="0">
                <a:latin typeface="Arial"/>
                <a:cs typeface="Arial"/>
              </a:rPr>
              <a:t>   </a:t>
            </a:r>
            <a:r>
              <a:rPr kumimoji="1" lang="en-US" altLang="ja-JP" sz="2800" dirty="0">
                <a:latin typeface="Arial"/>
                <a:cs typeface="Arial"/>
              </a:rPr>
              <a:t>- Arial</a:t>
            </a:r>
          </a:p>
          <a:p>
            <a:r>
              <a:rPr kumimoji="1" lang="en-US" altLang="ja-JP" sz="2800" dirty="0">
                <a:latin typeface="Arial"/>
                <a:cs typeface="Arial"/>
              </a:rPr>
              <a:t>   - </a:t>
            </a:r>
            <a:r>
              <a:rPr kumimoji="1" lang="en-US" altLang="ja-JP" sz="2800" b="1" dirty="0">
                <a:latin typeface="Arial"/>
                <a:cs typeface="Arial"/>
              </a:rPr>
              <a:t>Bold for emphasis</a:t>
            </a:r>
          </a:p>
          <a:p>
            <a:r>
              <a:rPr kumimoji="1" lang="en-US" altLang="ja-JP" sz="2800" dirty="0">
                <a:latin typeface="Arial"/>
                <a:cs typeface="Arial"/>
              </a:rPr>
              <a:t>   - More than 20pt </a:t>
            </a:r>
            <a:r>
              <a:rPr lang="en-US" altLang="ja-JP" sz="2800" dirty="0">
                <a:latin typeface="Arial"/>
                <a:cs typeface="Arial"/>
              </a:rPr>
              <a:t>(</a:t>
            </a:r>
            <a:r>
              <a:rPr kumimoji="1" lang="en-US" altLang="ja-JP" sz="2800" dirty="0">
                <a:latin typeface="Arial"/>
                <a:cs typeface="Arial"/>
              </a:rPr>
              <a:t>28</a:t>
            </a:r>
            <a:r>
              <a:rPr lang="en-US" altLang="ja-JP" sz="2800" dirty="0">
                <a:latin typeface="Arial"/>
                <a:cs typeface="Arial"/>
              </a:rPr>
              <a:t>pt recommended)</a:t>
            </a:r>
          </a:p>
          <a:p>
            <a:endParaRPr kumimoji="1" lang="en-US" altLang="ja-JP" sz="2800" dirty="0">
              <a:latin typeface="Arial"/>
              <a:cs typeface="Arial"/>
            </a:endParaRPr>
          </a:p>
          <a:p>
            <a:r>
              <a:rPr lang="en-US" altLang="ja-JP" sz="2800" dirty="0">
                <a:latin typeface="Arial"/>
                <a:cs typeface="Arial"/>
              </a:rPr>
              <a:t>Figures</a:t>
            </a:r>
          </a:p>
          <a:p>
            <a:r>
              <a:rPr kumimoji="1" lang="en-US" altLang="ja-JP" sz="2800" dirty="0">
                <a:latin typeface="Arial"/>
                <a:cs typeface="Arial"/>
              </a:rPr>
              <a:t>   All descriptions should be </a:t>
            </a:r>
            <a:r>
              <a:rPr kumimoji="1" lang="en-US" altLang="ja-JP" sz="2800" b="1" dirty="0">
                <a:latin typeface="Arial"/>
                <a:cs typeface="Arial"/>
              </a:rPr>
              <a:t>in </a:t>
            </a:r>
            <a:r>
              <a:rPr lang="en-US" altLang="ja-JP" sz="2800" b="1" dirty="0">
                <a:latin typeface="Arial"/>
                <a:cs typeface="Arial"/>
              </a:rPr>
              <a:t>English</a:t>
            </a:r>
            <a:r>
              <a:rPr lang="en-US" altLang="ja-JP" sz="28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8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880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ご清聴ありがとうございました</a:t>
            </a:r>
            <a:endParaRPr kumimoji="1"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A5DC-0129-4A45-A3B3-89A04F95A10A}" type="slidenum">
              <a:rPr kumimoji="1" lang="ja-JP" altLang="en-US" sz="2000" smtClean="0">
                <a:latin typeface="Yu Gothic Medium" panose="020B0400000000000000" pitchFamily="34" charset="-128"/>
                <a:ea typeface="Yu Gothic Medium" panose="020B0400000000000000" pitchFamily="34" charset="-128"/>
              </a:rPr>
              <a:t>9</a:t>
            </a:fld>
            <a:endParaRPr kumimoji="1" lang="ja-JP" altLang="en-US" sz="200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13550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361</Words>
  <Application>Microsoft Macintosh PowerPoint</Application>
  <PresentationFormat>画面に合わせる (4:3)</PresentationFormat>
  <Paragraphs>86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Yu Gothic Medium</vt:lpstr>
      <vt:lpstr>Yu Gothic</vt:lpstr>
      <vt:lpstr>Arial</vt:lpstr>
      <vt:lpstr>Calibri</vt:lpstr>
      <vt:lpstr>Helvetica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タイトル（ゴシック、太字、28ポイント、色は自由）</vt:lpstr>
      <vt:lpstr>Title (Arial Bold, 28pt, color is optional)</vt:lpstr>
      <vt:lpstr>PowerPoint プレゼンテーション</vt:lpstr>
      <vt:lpstr>PowerPoint プレゼンテーション</vt:lpstr>
      <vt:lpstr>Backup Slide</vt:lpstr>
    </vt:vector>
  </TitlesOfParts>
  <Company>Kansai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Tomoyuki</dc:creator>
  <cp:lastModifiedBy>TAKAHASHI,Tomoyuki</cp:lastModifiedBy>
  <cp:revision>219</cp:revision>
  <dcterms:created xsi:type="dcterms:W3CDTF">2014-07-26T06:11:24Z</dcterms:created>
  <dcterms:modified xsi:type="dcterms:W3CDTF">2021-04-15T12:52:38Z</dcterms:modified>
</cp:coreProperties>
</file>