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302AD5-A72E-480E-823E-B2833814CB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City-Bikes-Analytics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85783A-8923-4157-A106-B7FB6CD728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2/16/19 1:06:59 AM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473A830-42E7-4188-B3FD-C195DD76B4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557462"/>
            <a:ext cx="9867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D048263A-D6BC-4F45-A962-F46D0153A9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76200"/>
            <a:ext cx="61531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19578B08-CF1A-477B-A3E2-299B3B233B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57162"/>
            <a:ext cx="98679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FA651095-5DCD-4797-9781-A4ADEB7F78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066925"/>
            <a:ext cx="2952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012F6EFA-78A0-4C25-9E21-554C5E3A32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38125"/>
            <a:ext cx="9867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28906E31-270B-437F-8984-0D27A5E5DA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38125"/>
            <a:ext cx="9867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D834B91-DB5B-462F-865E-C2B35BFCA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0" y="0"/>
            <a:ext cx="241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AB75701-5A26-4EBA-844B-0934D2BBFF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65" y="0"/>
            <a:ext cx="5882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AB8C28F-6567-4A23-83EC-F9EAB2348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57162"/>
            <a:ext cx="98679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064FAC4-6F2C-4DBE-A9E9-4F1BFC17F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38125"/>
            <a:ext cx="9772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01ECA044-6FE0-4B2F-8A2D-C466A93FAB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38125"/>
            <a:ext cx="9772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E1061B2-F3A2-4FA2-AA71-59019A55C7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714500"/>
            <a:ext cx="9867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C2E73E82-4428-4941-90C0-38D03020C6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714500"/>
            <a:ext cx="10220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2EA39F6-D874-4509-8A61-BF6611A941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1714500"/>
            <a:ext cx="10182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