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DB965A-2271-4549-8BC0-7C34862863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City-Bikes-Analytics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3483CC-BC53-4876-82DE-D281B468FA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2/16/19 3:05:26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2D95934-1F6F-4272-93F2-52E4571F7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57462"/>
            <a:ext cx="9867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64A71012-4206-43C9-A421-DC3C71BBE3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76200"/>
            <a:ext cx="61531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2FA5FAD0-F691-4922-B258-0E3DBFBC77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57162"/>
            <a:ext cx="9867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CF6A7E5-A0C4-41E6-843E-526165F96A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066925"/>
            <a:ext cx="2952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A5212CC-85BE-48EE-A020-92463776F5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8125"/>
            <a:ext cx="9867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B21685E5-C7BE-48FE-B2B2-FBC21B6911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8125"/>
            <a:ext cx="9867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F156FCD7-A9DD-4C0A-9056-13BFD79347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57162"/>
            <a:ext cx="98774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E12FA4FF-BBB2-4836-8544-49C62508A4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57162"/>
            <a:ext cx="98774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F51E0646-D625-429C-B58A-85F41EA6F6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614487"/>
            <a:ext cx="9867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8A93427C-8E56-432F-BFE2-88DEFD5B5F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614487"/>
            <a:ext cx="9867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BCDF631-AA27-416F-B2BF-4A0835E8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0" y="0"/>
            <a:ext cx="241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7871FE3-60E1-42CB-8A0D-4A968B6D3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65" y="0"/>
            <a:ext cx="5882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CE82750-604B-4AE8-8E0D-3B47B66F5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57162"/>
            <a:ext cx="9867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816DB9B-BF66-408D-9565-9153702C28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38125"/>
            <a:ext cx="9772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1A6B1B6-D029-4133-A857-9084025D23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38125"/>
            <a:ext cx="9772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2A974A3-8C67-4905-990B-6E8076212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14500"/>
            <a:ext cx="9867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F8F4C1F-9954-49FB-B031-25BCCC6A1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714500"/>
            <a:ext cx="10220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3B40167-5E5F-406D-AD8D-431CED6E02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714500"/>
            <a:ext cx="10182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