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DA54A9-D203-3C2D-A64F-4719B58D1DF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6579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1416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56981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A95D3D-9ED0-D651-1840-DC2B3AC190D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6557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4178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6291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9FA121-4A07-07F9-3D6B-CA0B7525616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67219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35806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00412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A4414-322F-A9A0-7210-F37C9777320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923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4547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75481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A1FBE3-50CE-3847-102E-2651A9A5F41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CF21A5-0F4E-9965-A8F6-916EE597C8C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4EA7E1-88DF-95D5-E87B-FE3DDA70B3F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604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53705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30325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2B2034-CB94-9184-A1DC-22F8E0F556E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8262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24672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10987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6B7C38-317A-36DE-2926-9BA57AE78B6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2025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48767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53271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DAA8B2-33E9-176E-78E4-FDD5FC3957F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15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0235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0106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F84094-D6C8-141A-E9F5-104EA447A17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0407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63859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04388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A6490F-F6D5-6814-674F-F7D930BC1C8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1808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74390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73097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84351-1274-D35D-5917-CB24CD29510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4"/>
            <a:ext cx="10363198" cy="1470024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8" cy="17525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8" y="274637"/>
            <a:ext cx="2743200" cy="5851524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8" y="274637"/>
            <a:ext cx="8026398" cy="5851524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5" y="2291400"/>
            <a:ext cx="5452533" cy="41651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3" y="1839834"/>
            <a:ext cx="4011786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2"/>
            <a:ext cx="5395522" cy="223170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3"/>
            <a:ext cx="4968520" cy="759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0"/>
            <a:ext cx="2099732" cy="334368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5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2" y="1808820"/>
            <a:ext cx="6720745" cy="72007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2" y="4406900"/>
            <a:ext cx="10363198" cy="1362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2" y="2906712"/>
            <a:ext cx="10363198" cy="15001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8" y="1535112"/>
            <a:ext cx="5386916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8" y="2174873"/>
            <a:ext cx="53869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9" y="1535112"/>
            <a:ext cx="5389032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9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2" y="273048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1" y="273051"/>
            <a:ext cx="6815665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2" y="1435101"/>
            <a:ext cx="4011084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6" y="4800600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6" y="612774"/>
            <a:ext cx="7315200" cy="41147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6" y="5367337"/>
            <a:ext cx="73152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8" y="274638"/>
            <a:ext cx="2743200" cy="5851524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8" y="274638"/>
            <a:ext cx="8026398" cy="5851524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2" y="4406900"/>
            <a:ext cx="10363198" cy="1362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2" y="2906712"/>
            <a:ext cx="10363198" cy="15001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6" y="1600200"/>
            <a:ext cx="4704521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2" y="1600200"/>
            <a:ext cx="5006345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6" y="1535112"/>
            <a:ext cx="4704521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6" y="2174873"/>
            <a:ext cx="470452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1" y="1535112"/>
            <a:ext cx="5102356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1" y="2174873"/>
            <a:ext cx="51023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6" y="273048"/>
            <a:ext cx="355239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2" y="273049"/>
            <a:ext cx="6254484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6" y="1435100"/>
            <a:ext cx="3552393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6" y="4800600"/>
            <a:ext cx="9985108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6" y="612774"/>
            <a:ext cx="9985108" cy="41147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6" y="5367336"/>
            <a:ext cx="9985108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6" y="1600200"/>
            <a:ext cx="9998901" cy="452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8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6" y="274637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0" y="6356349"/>
            <a:ext cx="2318046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7" y="6356349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5" y="6356349"/>
            <a:ext cx="356258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5" y="1"/>
            <a:ext cx="3058158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8" y="0"/>
            <a:ext cx="1399538" cy="179755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0"/>
            <a:ext cx="3839632" cy="260964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8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8" y="1600200"/>
            <a:ext cx="10972800" cy="452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8" y="6356350"/>
            <a:ext cx="28447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8" y="6356350"/>
            <a:ext cx="38607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8" y="6356350"/>
            <a:ext cx="28447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6247620" name=""/>
          <p:cNvGrpSpPr/>
          <p:nvPr/>
        </p:nvGrpSpPr>
        <p:grpSpPr bwMode="auto">
          <a:xfrm>
            <a:off x="8640034" y="-6277558"/>
            <a:ext cx="7687082" cy="9990994"/>
            <a:chOff x="0" y="0"/>
            <a:chExt cx="7687082" cy="9990994"/>
          </a:xfrm>
        </p:grpSpPr>
        <p:sp>
          <p:nvSpPr>
            <p:cNvPr id="154778862" name=""/>
            <p:cNvSpPr/>
            <p:nvPr/>
          </p:nvSpPr>
          <p:spPr bwMode="auto">
            <a:xfrm rot="2317211" flipH="0" flipV="0">
              <a:off x="192487" y="1972791"/>
              <a:ext cx="1793149" cy="5965851"/>
            </a:xfrm>
            <a:prstGeom prst="flowChartAlternateProcess">
              <a:avLst/>
            </a:prstGeom>
            <a:blipFill>
              <a:blip r:embed="rId3">
                <a:alphaModFix amt="71000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9004240" name=""/>
            <p:cNvSpPr/>
            <p:nvPr/>
          </p:nvSpPr>
          <p:spPr bwMode="auto">
            <a:xfrm rot="2317211" flipH="0" flipV="0">
              <a:off x="3382729" y="0"/>
              <a:ext cx="1258570" cy="8211283"/>
            </a:xfrm>
            <a:prstGeom prst="flowChartAlternateProcess">
              <a:avLst/>
            </a:prstGeom>
            <a:blipFill>
              <a:blip r:embed="rId3">
                <a:alphaModFix amt="71000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0630890" name=""/>
            <p:cNvSpPr/>
            <p:nvPr/>
          </p:nvSpPr>
          <p:spPr bwMode="auto">
            <a:xfrm rot="2317211" flipH="0" flipV="0">
              <a:off x="3234182" y="3179686"/>
              <a:ext cx="1045521" cy="6811306"/>
            </a:xfrm>
            <a:prstGeom prst="flowChartAlternateProcess">
              <a:avLst/>
            </a:prstGeom>
            <a:blipFill>
              <a:blip r:embed="rId3">
                <a:alphaModFix amt="71000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1071151" name=""/>
            <p:cNvSpPr/>
            <p:nvPr/>
          </p:nvSpPr>
          <p:spPr bwMode="auto">
            <a:xfrm rot="2317211" flipH="0" flipV="0">
              <a:off x="5893932" y="1880338"/>
              <a:ext cx="1793149" cy="6811306"/>
            </a:xfrm>
            <a:prstGeom prst="flowChartAlternateProcess">
              <a:avLst/>
            </a:prstGeom>
            <a:blipFill>
              <a:blip r:embed="rId3">
                <a:alphaModFix amt="71000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5318785" name=""/>
            <p:cNvSpPr/>
            <p:nvPr/>
          </p:nvSpPr>
          <p:spPr bwMode="auto">
            <a:xfrm rot="2317211" flipH="0" flipV="0">
              <a:off x="0" y="7247572"/>
              <a:ext cx="1258570" cy="1879480"/>
            </a:xfrm>
            <a:prstGeom prst="flowChartAlternateProcess">
              <a:avLst/>
            </a:prstGeom>
            <a:blipFill>
              <a:blip r:embed="rId3">
                <a:alphaModFix amt="71000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4957317" name=""/>
            <p:cNvSpPr/>
            <p:nvPr/>
          </p:nvSpPr>
          <p:spPr bwMode="auto">
            <a:xfrm rot="2317211" flipH="0" flipV="0">
              <a:off x="3127658" y="7794579"/>
              <a:ext cx="1258570" cy="1879480"/>
            </a:xfrm>
            <a:prstGeom prst="flowChartAlternateProcess">
              <a:avLst/>
            </a:prstGeom>
            <a:blipFill>
              <a:blip r:embed="rId3">
                <a:alphaModFix amt="71000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87442342" name=""/>
          <p:cNvGrpSpPr/>
          <p:nvPr/>
        </p:nvGrpSpPr>
        <p:grpSpPr bwMode="auto">
          <a:xfrm>
            <a:off x="10703208" y="-3323529"/>
            <a:ext cx="7687082" cy="9990994"/>
            <a:chOff x="0" y="0"/>
            <a:chExt cx="7687082" cy="9990994"/>
          </a:xfrm>
        </p:grpSpPr>
        <p:sp>
          <p:nvSpPr>
            <p:cNvPr id="2106923413" name=""/>
            <p:cNvSpPr/>
            <p:nvPr/>
          </p:nvSpPr>
          <p:spPr bwMode="auto">
            <a:xfrm rot="2317211" flipH="0" flipV="0">
              <a:off x="192487" y="1972791"/>
              <a:ext cx="1793149" cy="5965851"/>
            </a:xfrm>
            <a:prstGeom prst="flowChartAlternateProcess">
              <a:avLst/>
            </a:prstGeom>
            <a:blipFill>
              <a:blip r:embed="rId4">
                <a:alphaModFix amt="97999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7579959" name=""/>
            <p:cNvSpPr/>
            <p:nvPr/>
          </p:nvSpPr>
          <p:spPr bwMode="auto">
            <a:xfrm rot="2317211" flipH="0" flipV="0">
              <a:off x="3382729" y="0"/>
              <a:ext cx="1258570" cy="8211283"/>
            </a:xfrm>
            <a:prstGeom prst="flowChartAlternateProcess">
              <a:avLst/>
            </a:prstGeom>
            <a:blipFill>
              <a:blip r:embed="rId4">
                <a:alphaModFix amt="97999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1988219" name=""/>
            <p:cNvSpPr/>
            <p:nvPr/>
          </p:nvSpPr>
          <p:spPr bwMode="auto">
            <a:xfrm rot="2317211" flipH="0" flipV="0">
              <a:off x="3234182" y="3179686"/>
              <a:ext cx="1045521" cy="6811306"/>
            </a:xfrm>
            <a:prstGeom prst="flowChartAlternateProcess">
              <a:avLst/>
            </a:prstGeom>
            <a:blipFill>
              <a:blip r:embed="rId4">
                <a:alphaModFix amt="97999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15968877" name=""/>
            <p:cNvSpPr/>
            <p:nvPr/>
          </p:nvSpPr>
          <p:spPr bwMode="auto">
            <a:xfrm rot="2317211" flipH="0" flipV="0">
              <a:off x="5893932" y="1880338"/>
              <a:ext cx="1793149" cy="6811306"/>
            </a:xfrm>
            <a:prstGeom prst="flowChartAlternateProcess">
              <a:avLst/>
            </a:prstGeom>
            <a:blipFill>
              <a:blip r:embed="rId4">
                <a:alphaModFix amt="97999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847528" name=""/>
            <p:cNvSpPr/>
            <p:nvPr/>
          </p:nvSpPr>
          <p:spPr bwMode="auto">
            <a:xfrm rot="2317211" flipH="0" flipV="0">
              <a:off x="0" y="7247572"/>
              <a:ext cx="1258570" cy="1879480"/>
            </a:xfrm>
            <a:prstGeom prst="flowChartAlternateProcess">
              <a:avLst/>
            </a:prstGeom>
            <a:blipFill>
              <a:blip r:embed="rId4">
                <a:alphaModFix amt="97999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1007557" name=""/>
            <p:cNvSpPr/>
            <p:nvPr/>
          </p:nvSpPr>
          <p:spPr bwMode="auto">
            <a:xfrm rot="2317211" flipH="0" flipV="0">
              <a:off x="3127658" y="7794579"/>
              <a:ext cx="1258570" cy="1879480"/>
            </a:xfrm>
            <a:prstGeom prst="flowChartAlternateProcess">
              <a:avLst/>
            </a:prstGeom>
            <a:blipFill>
              <a:blip r:embed="rId4">
                <a:alphaModFix amt="97999"/>
              </a:blip>
              <a:tile/>
            </a:blip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86633865" name=""/>
          <p:cNvSpPr txBox="1"/>
          <p:nvPr/>
        </p:nvSpPr>
        <p:spPr bwMode="auto">
          <a:xfrm flipH="0" flipV="0">
            <a:off x="1106100" y="2320632"/>
            <a:ext cx="8806555" cy="1737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ĐỀ TÀI :THIẾT KẾ VÀ XÂY DỰNG WEBSITE HỖ TRỢ HỌC TẬP, KIỂM TRA</a:t>
            </a:r>
            <a:endParaRPr sz="8000"/>
          </a:p>
        </p:txBody>
      </p:sp>
      <p:sp>
        <p:nvSpPr>
          <p:cNvPr id="777489500" name=""/>
          <p:cNvSpPr/>
          <p:nvPr/>
        </p:nvSpPr>
        <p:spPr bwMode="auto">
          <a:xfrm flipH="0" flipV="0">
            <a:off x="19077" y="5632727"/>
            <a:ext cx="1297780" cy="1232383"/>
          </a:xfrm>
          <a:prstGeom prst="flowChartAlternateProcess">
            <a:avLst/>
          </a:prstGeom>
          <a:blipFill>
            <a:blip r:embed="rId5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663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148663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953888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0919553" name=""/>
          <p:cNvSpPr txBox="1"/>
          <p:nvPr/>
        </p:nvSpPr>
        <p:spPr bwMode="auto">
          <a:xfrm flipH="0" flipV="0">
            <a:off x="1147644" y="1248421"/>
            <a:ext cx="1036961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XÁC ĐỊNH PHẠM VI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567164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3519121" name=""/>
          <p:cNvSpPr txBox="1"/>
          <p:nvPr/>
        </p:nvSpPr>
        <p:spPr bwMode="auto">
          <a:xfrm flipH="0" flipV="0">
            <a:off x="731503" y="2644805"/>
            <a:ext cx="1037213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>
              <a:defRPr/>
            </a:pPr>
            <a:r>
              <a:rPr sz="7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Quản lý bài học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006862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419109" name=""/>
          <p:cNvSpPr txBox="1"/>
          <p:nvPr/>
        </p:nvSpPr>
        <p:spPr bwMode="auto">
          <a:xfrm flipH="0" flipV="0">
            <a:off x="676018" y="2210168"/>
            <a:ext cx="10373571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Gợi ý bài học thông minh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481912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7587108" name=""/>
          <p:cNvSpPr txBox="1"/>
          <p:nvPr/>
        </p:nvSpPr>
        <p:spPr bwMode="auto">
          <a:xfrm flipH="0" flipV="0">
            <a:off x="676017" y="2210168"/>
            <a:ext cx="1037501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Kết nối mọi người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00990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8174" y="1047748"/>
            <a:ext cx="11344275" cy="322897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l">
              <a:buFont typeface="Arial"/>
              <a:buNone/>
              <a:defRPr/>
            </a:pPr>
            <a:r>
              <a:rPr sz="72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2100009988_nguyễn trần tuấn kiệt</a:t>
            </a:r>
            <a:endParaRPr sz="72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15622008" name=""/>
          <p:cNvSpPr/>
          <p:nvPr/>
        </p:nvSpPr>
        <p:spPr bwMode="auto">
          <a:xfrm flipH="0" flipV="0">
            <a:off x="180000" y="5574704"/>
            <a:ext cx="1297780" cy="1232383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1000"/>
                                        <p:tgtEl>
                                          <p:spTgt spid="3400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2678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1"/>
              <a:t>Mục tiêu</a:t>
            </a:r>
            <a:endParaRPr/>
          </a:p>
        </p:txBody>
      </p:sp>
      <p:sp>
        <p:nvSpPr>
          <p:cNvPr id="61441521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568367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754485" name=""/>
          <p:cNvSpPr txBox="1"/>
          <p:nvPr/>
        </p:nvSpPr>
        <p:spPr bwMode="auto">
          <a:xfrm flipH="0" flipV="0">
            <a:off x="1147645" y="1248422"/>
            <a:ext cx="10377531" cy="4663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0" b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Phân tích 3 điểm mà sản phẩm hiện có đã làm tốt </a:t>
            </a:r>
            <a:endParaRPr sz="9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7024680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2847048" name=""/>
          <p:cNvSpPr txBox="1"/>
          <p:nvPr/>
        </p:nvSpPr>
        <p:spPr bwMode="auto">
          <a:xfrm flipH="0" flipV="0">
            <a:off x="1147644" y="1248420"/>
            <a:ext cx="1034801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Đề xuất bài tương tự </a:t>
            </a:r>
            <a:endParaRPr sz="7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5297708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212602" name=""/>
          <p:cNvSpPr txBox="1"/>
          <p:nvPr/>
        </p:nvSpPr>
        <p:spPr bwMode="auto">
          <a:xfrm flipH="0" flipV="0">
            <a:off x="1147644" y="1248421"/>
            <a:ext cx="10348011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Sự tương tác người dùng: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28915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828422" name=""/>
          <p:cNvSpPr txBox="1"/>
          <p:nvPr/>
        </p:nvSpPr>
        <p:spPr bwMode="auto">
          <a:xfrm flipH="0" flipV="0">
            <a:off x="1147644" y="1248421"/>
            <a:ext cx="1034837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Flashcard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8215775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879570" name=""/>
          <p:cNvSpPr txBox="1"/>
          <p:nvPr/>
        </p:nvSpPr>
        <p:spPr bwMode="auto">
          <a:xfrm flipH="0" flipV="0">
            <a:off x="1147644" y="1248421"/>
            <a:ext cx="1035593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KHẮC PHỤC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405277" name=""/>
          <p:cNvSpPr/>
          <p:nvPr/>
        </p:nvSpPr>
        <p:spPr bwMode="auto">
          <a:xfrm flipH="0" flipV="0">
            <a:off x="180000" y="5574703"/>
            <a:ext cx="1297779" cy="1232382"/>
          </a:xfrm>
          <a:prstGeom prst="flowChartAlternateProcess">
            <a:avLst/>
          </a:prstGeom>
          <a:blipFill>
            <a:blip r:embed="rId3"/>
            <a:stretch/>
          </a:blip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333175" name=""/>
          <p:cNvSpPr txBox="1"/>
          <p:nvPr/>
        </p:nvSpPr>
        <p:spPr bwMode="auto">
          <a:xfrm flipH="0" flipV="0">
            <a:off x="731504" y="527111"/>
            <a:ext cx="10366011" cy="465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indent="-394023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Tích hợp AI để phân tích và đưa ra gợi ý học tập cá nhân hóa, nhưng vẫn giữ sự cân bằng với phương pháp học truyền thống</a:t>
            </a:r>
            <a:endParaRPr sz="36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94023" indent="-394023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Xây dựng hệ thống tương tác người dùng có tính kiểm duyệt và quản lý chặt chẽ hơn</a:t>
            </a:r>
            <a:endParaRPr sz="36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94023" indent="-394023" algn="l">
              <a:lnSpc>
                <a:spcPct val="100000"/>
              </a:lnSpc>
              <a:spcBef>
                <a:spcPts val="2834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Phát triển phương pháp flashcard kết hợp với các bài tập tương tác để tăng hiệu quả học tập</a:t>
            </a:r>
            <a:endParaRPr sz="8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20</cp:revision>
  <dcterms:modified xsi:type="dcterms:W3CDTF">2024-11-07T02:27:41Z</dcterms:modified>
  <cp:category/>
  <cp:contentStatus/>
  <cp:version/>
</cp:coreProperties>
</file>