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97" r:id="rId2"/>
    <p:sldId id="289" r:id="rId3"/>
    <p:sldId id="258" r:id="rId4"/>
    <p:sldId id="303" r:id="rId5"/>
    <p:sldId id="304" r:id="rId6"/>
    <p:sldId id="305" r:id="rId7"/>
    <p:sldId id="306" r:id="rId8"/>
    <p:sldId id="302" r:id="rId9"/>
    <p:sldId id="291" r:id="rId10"/>
    <p:sldId id="294" r:id="rId11"/>
    <p:sldId id="292" r:id="rId12"/>
    <p:sldId id="301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</p14:sldIdLst>
        </p14:section>
        <p14:section name="Content" id="{2C67B003-B916-43D3-BE5B-B3D36B8F4E1C}">
          <p14:sldIdLst>
            <p14:sldId id="303"/>
            <p14:sldId id="304"/>
            <p14:sldId id="305"/>
            <p14:sldId id="306"/>
            <p14:sldId id="302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5" autoAdjust="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http://www.glasbergen.com/wp-content/gallery/global/global6.gif">
            <a:extLst>
              <a:ext uri="{FF2B5EF4-FFF2-40B4-BE49-F238E27FC236}">
                <a16:creationId xmlns:a16="http://schemas.microsoft.com/office/drawing/2014/main" id="{A9BC627B-E721-452A-932F-9FD4D9599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65" y="961812"/>
            <a:ext cx="6689668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Storage and File Systems</a:t>
            </a:r>
          </a:p>
        </p:txBody>
      </p:sp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Details of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Divide into pairs.</a:t>
            </a:r>
          </a:p>
          <a:p>
            <a:r>
              <a:rPr lang="en-US" dirty="0"/>
              <a:t>You have a storage array which has 16 1TB drives in a RAID 10 configuration. The mean time between failure of any drive is 1 Million hours</a:t>
            </a:r>
          </a:p>
          <a:p>
            <a:endParaRPr lang="en-US" sz="3200" dirty="0"/>
          </a:p>
          <a:p>
            <a:r>
              <a:rPr lang="en-US" sz="3200" dirty="0"/>
              <a:t>Calculate the total capacity of the array</a:t>
            </a:r>
          </a:p>
          <a:p>
            <a:r>
              <a:rPr lang="en-US" dirty="0"/>
              <a:t>How many drives can fail before the array is </a:t>
            </a:r>
            <a:r>
              <a:rPr lang="en-US" dirty="0" err="1"/>
              <a:t>unusuable</a:t>
            </a:r>
            <a:r>
              <a:rPr lang="en-US" dirty="0"/>
              <a:t>?</a:t>
            </a:r>
          </a:p>
          <a:p>
            <a:r>
              <a:rPr lang="en-US" sz="3200" dirty="0"/>
              <a:t>What is the MTFB for the array? (When can you expect one drive to fail?)</a:t>
            </a:r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Disks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File Systems</a:t>
            </a:r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How many Megabytes in a Terabyte?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the difference between a Hard Disk and an SSD?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many levels of redundancy are in RAID5?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Of NAS, SAN and DAS, which technology uses a dedicated proprietary network?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is it that the more disks you include in a storage array the greater the chance of failure?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Which SAN technology uses TCP/IP?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List two Services which allow for the sharing of files over a network?</a:t>
            </a:r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04B5-C279-4029-81BC-C90DD139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and Logical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89B7-07A0-44FC-98FD-38168BCD9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38A9ED7-71E9-4DFA-8CE1-858BB15C7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526" y="1825624"/>
            <a:ext cx="9521073" cy="1603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212EB362-EB19-494C-8CD9-0D2A95338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9248" y="4001294"/>
            <a:ext cx="8110552" cy="239745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389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C07C-57FF-42C9-94A2-C5D4EE94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Arrays</a:t>
            </a:r>
          </a:p>
        </p:txBody>
      </p:sp>
      <p:pic>
        <p:nvPicPr>
          <p:cNvPr id="4" name="Picture 2" descr="J:\DCIM\Camera\IMG_20100921_083431.jpg">
            <a:extLst>
              <a:ext uri="{FF2B5EF4-FFF2-40B4-BE49-F238E27FC236}">
                <a16:creationId xmlns:a16="http://schemas.microsoft.com/office/drawing/2014/main" id="{D21B2A68-42EF-47C0-82D5-5E09028850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3807" y="1027906"/>
            <a:ext cx="7599993" cy="5677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270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64A9-1861-4119-886D-449E2AA6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A9D5-6BFB-417E-B9D2-7C92711D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762000"/>
          </a:xfrm>
        </p:spPr>
        <p:txBody>
          <a:bodyPr/>
          <a:lstStyle/>
          <a:p>
            <a:r>
              <a:rPr lang="en-US" dirty="0"/>
              <a:t>RAID Levels (most common)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905000" y="1295400"/>
          <a:ext cx="801898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1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# Disks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Fault Tolerance?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Mirroring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Parity Striping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Dual Parity Striping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Mirrored Stripe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(Even)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0"/>
            <a:ext cx="1479232" cy="227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62200" y="63246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RAID0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725" y="4132385"/>
            <a:ext cx="1456372" cy="224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876525" y="634218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RAID1</a:t>
            </a:r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3713" y="4146713"/>
            <a:ext cx="2986087" cy="221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145379" y="63125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RAID5</a:t>
            </a:r>
          </a:p>
        </p:txBody>
      </p:sp>
    </p:spTree>
    <p:extLst>
      <p:ext uri="{BB962C8B-B14F-4D97-AF65-F5344CB8AC3E}">
        <p14:creationId xmlns:p14="http://schemas.microsoft.com/office/powerpoint/2010/main" val="354326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E249-A5F1-431D-A944-F156D91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Systems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0D10FD-3B28-4A63-A094-83D00033B1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9169" y="1654592"/>
            <a:ext cx="6385041" cy="486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696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Capacity and MTBF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305</Words>
  <Application>Microsoft Office PowerPoint</Application>
  <PresentationFormat>Widescreen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IST346: Storage and File Systems</vt:lpstr>
      <vt:lpstr>Agenda</vt:lpstr>
      <vt:lpstr>Discussion Questions</vt:lpstr>
      <vt:lpstr>Partitions and Logical Volumes</vt:lpstr>
      <vt:lpstr>Disk Arrays</vt:lpstr>
      <vt:lpstr>RAID</vt:lpstr>
      <vt:lpstr>RAID Levels (most common)</vt:lpstr>
      <vt:lpstr>Storage Systems</vt:lpstr>
      <vt:lpstr>Group Activity</vt:lpstr>
      <vt:lpstr>Details of Group Activity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28</cp:revision>
  <dcterms:created xsi:type="dcterms:W3CDTF">2018-06-15T01:33:02Z</dcterms:created>
  <dcterms:modified xsi:type="dcterms:W3CDTF">2018-10-12T22:42:29Z</dcterms:modified>
</cp:coreProperties>
</file>