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/>
    <p:restoredTop sz="95788"/>
  </p:normalViewPr>
  <p:slideViewPr>
    <p:cSldViewPr snapToGrid="0" snapToObjects="1">
      <p:cViewPr varScale="1">
        <p:scale>
          <a:sx n="90" d="100"/>
          <a:sy n="90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1FE9A-590D-44A2-9896-629B71C9802C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74DDA-8BC4-4D59-B364-D8B52EEE3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S</a:t>
          </a:r>
          <a:r>
            <a:rPr lang="en-US" dirty="0"/>
            <a:t>tructured </a:t>
          </a:r>
          <a:r>
            <a:rPr lang="en-US" b="1" u="sng" dirty="0"/>
            <a:t>Q</a:t>
          </a:r>
          <a:r>
            <a:rPr lang="en-US" dirty="0"/>
            <a:t>uery </a:t>
          </a:r>
          <a:r>
            <a:rPr lang="en-US" b="1" u="sng" dirty="0"/>
            <a:t>L</a:t>
          </a:r>
          <a:r>
            <a:rPr lang="en-US" dirty="0"/>
            <a:t>anguage </a:t>
          </a:r>
        </a:p>
      </dgm:t>
    </dgm:pt>
    <dgm:pt modelId="{1946709A-FB87-4270-A5FB-882F2D3A3530}" type="parTrans" cxnId="{245A4B91-C847-473D-B04B-9F1D5F1500CE}">
      <dgm:prSet/>
      <dgm:spPr/>
      <dgm:t>
        <a:bodyPr/>
        <a:lstStyle/>
        <a:p>
          <a:endParaRPr lang="en-US"/>
        </a:p>
      </dgm:t>
    </dgm:pt>
    <dgm:pt modelId="{6788E90B-331F-44E7-95B4-007ECBF10638}" type="sibTrans" cxnId="{245A4B91-C847-473D-B04B-9F1D5F1500CE}">
      <dgm:prSet/>
      <dgm:spPr/>
      <dgm:t>
        <a:bodyPr/>
        <a:lstStyle/>
        <a:p>
          <a:endParaRPr lang="en-US"/>
        </a:p>
      </dgm:t>
    </dgm:pt>
    <dgm:pt modelId="{2B5219CB-E8B8-4D83-9918-4204D69991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SQL is a language that was designed to access </a:t>
          </a:r>
          <a:r>
            <a:rPr lang="en-US" b="1" dirty="0"/>
            <a:t>relational databases</a:t>
          </a:r>
          <a:endParaRPr lang="en-US" dirty="0"/>
        </a:p>
      </dgm:t>
    </dgm:pt>
    <dgm:pt modelId="{92C01CEF-3D2B-4991-926E-B4709782EFD4}" type="parTrans" cxnId="{2A0267AF-8F23-4F40-B626-53A2EC32F94B}">
      <dgm:prSet/>
      <dgm:spPr/>
      <dgm:t>
        <a:bodyPr/>
        <a:lstStyle/>
        <a:p>
          <a:endParaRPr lang="en-US"/>
        </a:p>
      </dgm:t>
    </dgm:pt>
    <dgm:pt modelId="{66C6A46A-3AA2-4631-938B-DE1A7219699F}" type="sibTrans" cxnId="{2A0267AF-8F23-4F40-B626-53A2EC32F94B}">
      <dgm:prSet/>
      <dgm:spPr/>
      <dgm:t>
        <a:bodyPr/>
        <a:lstStyle/>
        <a:p>
          <a:endParaRPr lang="en-US"/>
        </a:p>
      </dgm:t>
    </dgm:pt>
    <dgm:pt modelId="{1341FF46-ABB0-4684-947B-ACF3F47737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Relational database </a:t>
          </a:r>
          <a:r>
            <a:rPr lang="en-US" dirty="0"/>
            <a:t>is a collection of information that is organized like a table in an excel spreadsheet</a:t>
          </a:r>
        </a:p>
      </dgm:t>
    </dgm:pt>
    <dgm:pt modelId="{4B525236-5BE1-49CA-B694-DCB9325D53B5}" type="parTrans" cxnId="{322C0C29-5B1B-4FA1-BA02-CC2D7539BF9F}">
      <dgm:prSet/>
      <dgm:spPr/>
      <dgm:t>
        <a:bodyPr/>
        <a:lstStyle/>
        <a:p>
          <a:endParaRPr lang="en-US"/>
        </a:p>
      </dgm:t>
    </dgm:pt>
    <dgm:pt modelId="{463E6CDE-C07C-44F8-89EA-478A512710CB}" type="sibTrans" cxnId="{322C0C29-5B1B-4FA1-BA02-CC2D7539BF9F}">
      <dgm:prSet/>
      <dgm:spPr/>
      <dgm:t>
        <a:bodyPr/>
        <a:lstStyle/>
        <a:p>
          <a:endParaRPr lang="en-US"/>
        </a:p>
      </dgm:t>
    </dgm:pt>
    <dgm:pt modelId="{44CAF257-81A7-4C28-9FAB-FEB1B86D721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29CBD21-7BD1-4049-BEE1-85E1CBEA976E}" type="parTrans" cxnId="{3467FD0D-735B-446C-AFDD-86260CBBC89E}">
      <dgm:prSet/>
      <dgm:spPr/>
      <dgm:t>
        <a:bodyPr/>
        <a:lstStyle/>
        <a:p>
          <a:endParaRPr lang="en-US"/>
        </a:p>
      </dgm:t>
    </dgm:pt>
    <dgm:pt modelId="{F7BB869E-EB0F-4352-A78E-7751A4318EA2}" type="sibTrans" cxnId="{3467FD0D-735B-446C-AFDD-86260CBBC89E}">
      <dgm:prSet/>
      <dgm:spPr/>
      <dgm:t>
        <a:bodyPr/>
        <a:lstStyle/>
        <a:p>
          <a:endParaRPr lang="en-US"/>
        </a:p>
      </dgm:t>
    </dgm:pt>
    <dgm:pt modelId="{5A5DE7EF-A847-6B49-91A6-1E2060A88FEB}" type="pres">
      <dgm:prSet presAssocID="{27D1FE9A-590D-44A2-9896-629B71C9802C}" presName="vert0" presStyleCnt="0">
        <dgm:presLayoutVars>
          <dgm:dir/>
          <dgm:animOne val="branch"/>
          <dgm:animLvl val="lvl"/>
        </dgm:presLayoutVars>
      </dgm:prSet>
      <dgm:spPr/>
    </dgm:pt>
    <dgm:pt modelId="{6FCCFE84-12AC-FD4A-A598-CA38B4238820}" type="pres">
      <dgm:prSet presAssocID="{65274DDA-8BC4-4D59-B364-D8B52EEE32E5}" presName="thickLine" presStyleLbl="alignNode1" presStyleIdx="0" presStyleCnt="4"/>
      <dgm:spPr/>
    </dgm:pt>
    <dgm:pt modelId="{C3BC8C31-3115-DC41-A60A-0AEB7A61D5AF}" type="pres">
      <dgm:prSet presAssocID="{65274DDA-8BC4-4D59-B364-D8B52EEE32E5}" presName="horz1" presStyleCnt="0"/>
      <dgm:spPr/>
    </dgm:pt>
    <dgm:pt modelId="{6B1B1B28-684D-0249-838C-5C8D5B62DB93}" type="pres">
      <dgm:prSet presAssocID="{65274DDA-8BC4-4D59-B364-D8B52EEE32E5}" presName="tx1" presStyleLbl="revTx" presStyleIdx="0" presStyleCnt="4"/>
      <dgm:spPr/>
    </dgm:pt>
    <dgm:pt modelId="{15201E4C-28D5-3341-94D6-59BEE5216243}" type="pres">
      <dgm:prSet presAssocID="{65274DDA-8BC4-4D59-B364-D8B52EEE32E5}" presName="vert1" presStyleCnt="0"/>
      <dgm:spPr/>
    </dgm:pt>
    <dgm:pt modelId="{70A9CE97-ADB1-E844-9DEB-B6EA49688432}" type="pres">
      <dgm:prSet presAssocID="{2B5219CB-E8B8-4D83-9918-4204D699912C}" presName="thickLine" presStyleLbl="alignNode1" presStyleIdx="1" presStyleCnt="4"/>
      <dgm:spPr/>
    </dgm:pt>
    <dgm:pt modelId="{C39B3007-633D-EC4F-A320-BD3F1F38B0E5}" type="pres">
      <dgm:prSet presAssocID="{2B5219CB-E8B8-4D83-9918-4204D699912C}" presName="horz1" presStyleCnt="0"/>
      <dgm:spPr/>
    </dgm:pt>
    <dgm:pt modelId="{A1EA1603-20D5-1240-83F7-FD6D281E1083}" type="pres">
      <dgm:prSet presAssocID="{2B5219CB-E8B8-4D83-9918-4204D699912C}" presName="tx1" presStyleLbl="revTx" presStyleIdx="1" presStyleCnt="4"/>
      <dgm:spPr/>
    </dgm:pt>
    <dgm:pt modelId="{3B119938-4C89-3849-9E95-E32F77A7DFEF}" type="pres">
      <dgm:prSet presAssocID="{2B5219CB-E8B8-4D83-9918-4204D699912C}" presName="vert1" presStyleCnt="0"/>
      <dgm:spPr/>
    </dgm:pt>
    <dgm:pt modelId="{52F50F16-38A8-A945-BDD5-76745CDBB359}" type="pres">
      <dgm:prSet presAssocID="{1341FF46-ABB0-4684-947B-ACF3F47737AF}" presName="thickLine" presStyleLbl="alignNode1" presStyleIdx="2" presStyleCnt="4"/>
      <dgm:spPr/>
    </dgm:pt>
    <dgm:pt modelId="{6453D624-E94E-934F-BF81-F98DC5A03FC3}" type="pres">
      <dgm:prSet presAssocID="{1341FF46-ABB0-4684-947B-ACF3F47737AF}" presName="horz1" presStyleCnt="0"/>
      <dgm:spPr/>
    </dgm:pt>
    <dgm:pt modelId="{2ECE126D-5546-8649-8E4A-06650D34ECE1}" type="pres">
      <dgm:prSet presAssocID="{1341FF46-ABB0-4684-947B-ACF3F47737AF}" presName="tx1" presStyleLbl="revTx" presStyleIdx="2" presStyleCnt="4"/>
      <dgm:spPr/>
    </dgm:pt>
    <dgm:pt modelId="{3E19D047-5C67-E741-A810-5F108B12B05F}" type="pres">
      <dgm:prSet presAssocID="{1341FF46-ABB0-4684-947B-ACF3F47737AF}" presName="vert1" presStyleCnt="0"/>
      <dgm:spPr/>
    </dgm:pt>
    <dgm:pt modelId="{14891269-A062-3649-8A0A-3B50CE005459}" type="pres">
      <dgm:prSet presAssocID="{44CAF257-81A7-4C28-9FAB-FEB1B86D7215}" presName="thickLine" presStyleLbl="alignNode1" presStyleIdx="3" presStyleCnt="4"/>
      <dgm:spPr/>
    </dgm:pt>
    <dgm:pt modelId="{B59D17EC-48D2-B144-A9B7-9A3B7F1F921F}" type="pres">
      <dgm:prSet presAssocID="{44CAF257-81A7-4C28-9FAB-FEB1B86D7215}" presName="horz1" presStyleCnt="0"/>
      <dgm:spPr/>
    </dgm:pt>
    <dgm:pt modelId="{F5DB4C5C-E0C5-484E-B0E9-8464E9DC6A1D}" type="pres">
      <dgm:prSet presAssocID="{44CAF257-81A7-4C28-9FAB-FEB1B86D7215}" presName="tx1" presStyleLbl="revTx" presStyleIdx="3" presStyleCnt="4"/>
      <dgm:spPr/>
    </dgm:pt>
    <dgm:pt modelId="{6AAA6A8B-863C-BF4F-9024-FB180AE6AFFB}" type="pres">
      <dgm:prSet presAssocID="{44CAF257-81A7-4C28-9FAB-FEB1B86D7215}" presName="vert1" presStyleCnt="0"/>
      <dgm:spPr/>
    </dgm:pt>
  </dgm:ptLst>
  <dgm:cxnLst>
    <dgm:cxn modelId="{3467FD0D-735B-446C-AFDD-86260CBBC89E}" srcId="{27D1FE9A-590D-44A2-9896-629B71C9802C}" destId="{44CAF257-81A7-4C28-9FAB-FEB1B86D7215}" srcOrd="3" destOrd="0" parTransId="{129CBD21-7BD1-4049-BEE1-85E1CBEA976E}" sibTransId="{F7BB869E-EB0F-4352-A78E-7751A4318EA2}"/>
    <dgm:cxn modelId="{322C0C29-5B1B-4FA1-BA02-CC2D7539BF9F}" srcId="{27D1FE9A-590D-44A2-9896-629B71C9802C}" destId="{1341FF46-ABB0-4684-947B-ACF3F47737AF}" srcOrd="2" destOrd="0" parTransId="{4B525236-5BE1-49CA-B694-DCB9325D53B5}" sibTransId="{463E6CDE-C07C-44F8-89EA-478A512710CB}"/>
    <dgm:cxn modelId="{C2EA522C-32E9-AD46-ACA3-9FDB4210C079}" type="presOf" srcId="{27D1FE9A-590D-44A2-9896-629B71C9802C}" destId="{5A5DE7EF-A847-6B49-91A6-1E2060A88FEB}" srcOrd="0" destOrd="0" presId="urn:microsoft.com/office/officeart/2008/layout/LinedList"/>
    <dgm:cxn modelId="{D7E8842E-FEE5-7644-AF26-DBD4C0F69A18}" type="presOf" srcId="{65274DDA-8BC4-4D59-B364-D8B52EEE32E5}" destId="{6B1B1B28-684D-0249-838C-5C8D5B62DB93}" srcOrd="0" destOrd="0" presId="urn:microsoft.com/office/officeart/2008/layout/LinedList"/>
    <dgm:cxn modelId="{FF0F813A-89EA-5340-8CE2-144C2B8F9763}" type="presOf" srcId="{2B5219CB-E8B8-4D83-9918-4204D699912C}" destId="{A1EA1603-20D5-1240-83F7-FD6D281E1083}" srcOrd="0" destOrd="0" presId="urn:microsoft.com/office/officeart/2008/layout/LinedList"/>
    <dgm:cxn modelId="{245A4B91-C847-473D-B04B-9F1D5F1500CE}" srcId="{27D1FE9A-590D-44A2-9896-629B71C9802C}" destId="{65274DDA-8BC4-4D59-B364-D8B52EEE32E5}" srcOrd="0" destOrd="0" parTransId="{1946709A-FB87-4270-A5FB-882F2D3A3530}" sibTransId="{6788E90B-331F-44E7-95B4-007ECBF10638}"/>
    <dgm:cxn modelId="{8B09D09D-F306-F347-98F5-3A54AC41113C}" type="presOf" srcId="{44CAF257-81A7-4C28-9FAB-FEB1B86D7215}" destId="{F5DB4C5C-E0C5-484E-B0E9-8464E9DC6A1D}" srcOrd="0" destOrd="0" presId="urn:microsoft.com/office/officeart/2008/layout/LinedList"/>
    <dgm:cxn modelId="{2A0267AF-8F23-4F40-B626-53A2EC32F94B}" srcId="{27D1FE9A-590D-44A2-9896-629B71C9802C}" destId="{2B5219CB-E8B8-4D83-9918-4204D699912C}" srcOrd="1" destOrd="0" parTransId="{92C01CEF-3D2B-4991-926E-B4709782EFD4}" sibTransId="{66C6A46A-3AA2-4631-938B-DE1A7219699F}"/>
    <dgm:cxn modelId="{0A5EE5DD-8EA9-9346-A930-26D4CD71A2F0}" type="presOf" srcId="{1341FF46-ABB0-4684-947B-ACF3F47737AF}" destId="{2ECE126D-5546-8649-8E4A-06650D34ECE1}" srcOrd="0" destOrd="0" presId="urn:microsoft.com/office/officeart/2008/layout/LinedList"/>
    <dgm:cxn modelId="{3D5946ED-6184-954B-9053-9F30DD5F47EF}" type="presParOf" srcId="{5A5DE7EF-A847-6B49-91A6-1E2060A88FEB}" destId="{6FCCFE84-12AC-FD4A-A598-CA38B4238820}" srcOrd="0" destOrd="0" presId="urn:microsoft.com/office/officeart/2008/layout/LinedList"/>
    <dgm:cxn modelId="{8B8D5AB7-17B3-2845-8ADD-44ED1CB24FC1}" type="presParOf" srcId="{5A5DE7EF-A847-6B49-91A6-1E2060A88FEB}" destId="{C3BC8C31-3115-DC41-A60A-0AEB7A61D5AF}" srcOrd="1" destOrd="0" presId="urn:microsoft.com/office/officeart/2008/layout/LinedList"/>
    <dgm:cxn modelId="{8CEC7FD6-5317-1F46-9E7B-322D7701C62F}" type="presParOf" srcId="{C3BC8C31-3115-DC41-A60A-0AEB7A61D5AF}" destId="{6B1B1B28-684D-0249-838C-5C8D5B62DB93}" srcOrd="0" destOrd="0" presId="urn:microsoft.com/office/officeart/2008/layout/LinedList"/>
    <dgm:cxn modelId="{8E234594-21BF-DE49-B298-7928346310D0}" type="presParOf" srcId="{C3BC8C31-3115-DC41-A60A-0AEB7A61D5AF}" destId="{15201E4C-28D5-3341-94D6-59BEE5216243}" srcOrd="1" destOrd="0" presId="urn:microsoft.com/office/officeart/2008/layout/LinedList"/>
    <dgm:cxn modelId="{5F6C1602-6613-144A-85D1-360C708F8CB1}" type="presParOf" srcId="{5A5DE7EF-A847-6B49-91A6-1E2060A88FEB}" destId="{70A9CE97-ADB1-E844-9DEB-B6EA49688432}" srcOrd="2" destOrd="0" presId="urn:microsoft.com/office/officeart/2008/layout/LinedList"/>
    <dgm:cxn modelId="{C8B00C09-F1D9-AB41-BC10-EE1F964778FE}" type="presParOf" srcId="{5A5DE7EF-A847-6B49-91A6-1E2060A88FEB}" destId="{C39B3007-633D-EC4F-A320-BD3F1F38B0E5}" srcOrd="3" destOrd="0" presId="urn:microsoft.com/office/officeart/2008/layout/LinedList"/>
    <dgm:cxn modelId="{42830421-5B25-EE4A-9879-4E936A06C905}" type="presParOf" srcId="{C39B3007-633D-EC4F-A320-BD3F1F38B0E5}" destId="{A1EA1603-20D5-1240-83F7-FD6D281E1083}" srcOrd="0" destOrd="0" presId="urn:microsoft.com/office/officeart/2008/layout/LinedList"/>
    <dgm:cxn modelId="{D8D4DD9A-300E-7844-A541-831A7B31911A}" type="presParOf" srcId="{C39B3007-633D-EC4F-A320-BD3F1F38B0E5}" destId="{3B119938-4C89-3849-9E95-E32F77A7DFEF}" srcOrd="1" destOrd="0" presId="urn:microsoft.com/office/officeart/2008/layout/LinedList"/>
    <dgm:cxn modelId="{E33CDD4B-0B56-D545-A08E-4876C518A18B}" type="presParOf" srcId="{5A5DE7EF-A847-6B49-91A6-1E2060A88FEB}" destId="{52F50F16-38A8-A945-BDD5-76745CDBB359}" srcOrd="4" destOrd="0" presId="urn:microsoft.com/office/officeart/2008/layout/LinedList"/>
    <dgm:cxn modelId="{7294987A-7E76-5F42-AC8C-43D238C63BBF}" type="presParOf" srcId="{5A5DE7EF-A847-6B49-91A6-1E2060A88FEB}" destId="{6453D624-E94E-934F-BF81-F98DC5A03FC3}" srcOrd="5" destOrd="0" presId="urn:microsoft.com/office/officeart/2008/layout/LinedList"/>
    <dgm:cxn modelId="{57850315-5CBC-9E4E-B57D-84966443DA14}" type="presParOf" srcId="{6453D624-E94E-934F-BF81-F98DC5A03FC3}" destId="{2ECE126D-5546-8649-8E4A-06650D34ECE1}" srcOrd="0" destOrd="0" presId="urn:microsoft.com/office/officeart/2008/layout/LinedList"/>
    <dgm:cxn modelId="{EC0DC710-3316-204C-B629-6362268C0796}" type="presParOf" srcId="{6453D624-E94E-934F-BF81-F98DC5A03FC3}" destId="{3E19D047-5C67-E741-A810-5F108B12B05F}" srcOrd="1" destOrd="0" presId="urn:microsoft.com/office/officeart/2008/layout/LinedList"/>
    <dgm:cxn modelId="{47806DDC-DC23-D04C-9F2F-20ED455CCAE9}" type="presParOf" srcId="{5A5DE7EF-A847-6B49-91A6-1E2060A88FEB}" destId="{14891269-A062-3649-8A0A-3B50CE005459}" srcOrd="6" destOrd="0" presId="urn:microsoft.com/office/officeart/2008/layout/LinedList"/>
    <dgm:cxn modelId="{96F128E8-562A-0342-B72E-CDBEB9432E60}" type="presParOf" srcId="{5A5DE7EF-A847-6B49-91A6-1E2060A88FEB}" destId="{B59D17EC-48D2-B144-A9B7-9A3B7F1F921F}" srcOrd="7" destOrd="0" presId="urn:microsoft.com/office/officeart/2008/layout/LinedList"/>
    <dgm:cxn modelId="{E333B5A1-9A03-F749-94A5-63465B5E8E88}" type="presParOf" srcId="{B59D17EC-48D2-B144-A9B7-9A3B7F1F921F}" destId="{F5DB4C5C-E0C5-484E-B0E9-8464E9DC6A1D}" srcOrd="0" destOrd="0" presId="urn:microsoft.com/office/officeart/2008/layout/LinedList"/>
    <dgm:cxn modelId="{34DF5557-5ACB-E040-8328-E84BCD9BBE60}" type="presParOf" srcId="{B59D17EC-48D2-B144-A9B7-9A3B7F1F921F}" destId="{6AAA6A8B-863C-BF4F-9024-FB180AE6A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CFE84-12AC-FD4A-A598-CA38B4238820}">
      <dsp:nvSpPr>
        <dsp:cNvPr id="0" name=""/>
        <dsp:cNvSpPr/>
      </dsp:nvSpPr>
      <dsp:spPr>
        <a:xfrm>
          <a:off x="0" y="0"/>
          <a:ext cx="108811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1B1B28-684D-0249-838C-5C8D5B62DB93}">
      <dsp:nvSpPr>
        <dsp:cNvPr id="0" name=""/>
        <dsp:cNvSpPr/>
      </dsp:nvSpPr>
      <dsp:spPr>
        <a:xfrm>
          <a:off x="0" y="0"/>
          <a:ext cx="10881167" cy="943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S</a:t>
          </a:r>
          <a:r>
            <a:rPr lang="en-US" sz="2400" kern="1200" dirty="0"/>
            <a:t>tructured </a:t>
          </a:r>
          <a:r>
            <a:rPr lang="en-US" sz="2400" b="1" u="sng" kern="1200" dirty="0"/>
            <a:t>Q</a:t>
          </a:r>
          <a:r>
            <a:rPr lang="en-US" sz="2400" kern="1200" dirty="0"/>
            <a:t>uery </a:t>
          </a:r>
          <a:r>
            <a:rPr lang="en-US" sz="2400" b="1" u="sng" kern="1200" dirty="0"/>
            <a:t>L</a:t>
          </a:r>
          <a:r>
            <a:rPr lang="en-US" sz="2400" kern="1200" dirty="0"/>
            <a:t>anguage </a:t>
          </a:r>
        </a:p>
      </dsp:txBody>
      <dsp:txXfrm>
        <a:off x="0" y="0"/>
        <a:ext cx="10881167" cy="943638"/>
      </dsp:txXfrm>
    </dsp:sp>
    <dsp:sp modelId="{70A9CE97-ADB1-E844-9DEB-B6EA49688432}">
      <dsp:nvSpPr>
        <dsp:cNvPr id="0" name=""/>
        <dsp:cNvSpPr/>
      </dsp:nvSpPr>
      <dsp:spPr>
        <a:xfrm>
          <a:off x="0" y="943638"/>
          <a:ext cx="108811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EA1603-20D5-1240-83F7-FD6D281E1083}">
      <dsp:nvSpPr>
        <dsp:cNvPr id="0" name=""/>
        <dsp:cNvSpPr/>
      </dsp:nvSpPr>
      <dsp:spPr>
        <a:xfrm>
          <a:off x="0" y="943638"/>
          <a:ext cx="10881167" cy="943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SQL is a language that was designed to access </a:t>
          </a:r>
          <a:r>
            <a:rPr lang="en-US" sz="2400" b="1" kern="1200" dirty="0"/>
            <a:t>relational databases</a:t>
          </a:r>
          <a:endParaRPr lang="en-US" sz="2400" kern="1200" dirty="0"/>
        </a:p>
      </dsp:txBody>
      <dsp:txXfrm>
        <a:off x="0" y="943638"/>
        <a:ext cx="10881167" cy="943638"/>
      </dsp:txXfrm>
    </dsp:sp>
    <dsp:sp modelId="{52F50F16-38A8-A945-BDD5-76745CDBB359}">
      <dsp:nvSpPr>
        <dsp:cNvPr id="0" name=""/>
        <dsp:cNvSpPr/>
      </dsp:nvSpPr>
      <dsp:spPr>
        <a:xfrm>
          <a:off x="0" y="1887276"/>
          <a:ext cx="108811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CE126D-5546-8649-8E4A-06650D34ECE1}">
      <dsp:nvSpPr>
        <dsp:cNvPr id="0" name=""/>
        <dsp:cNvSpPr/>
      </dsp:nvSpPr>
      <dsp:spPr>
        <a:xfrm>
          <a:off x="0" y="1887276"/>
          <a:ext cx="10881167" cy="943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Relational database </a:t>
          </a:r>
          <a:r>
            <a:rPr lang="en-US" sz="2400" kern="1200" dirty="0"/>
            <a:t>is a collection of information that is organized like a table in an excel spreadsheet</a:t>
          </a:r>
        </a:p>
      </dsp:txBody>
      <dsp:txXfrm>
        <a:off x="0" y="1887276"/>
        <a:ext cx="10881167" cy="943638"/>
      </dsp:txXfrm>
    </dsp:sp>
    <dsp:sp modelId="{14891269-A062-3649-8A0A-3B50CE005459}">
      <dsp:nvSpPr>
        <dsp:cNvPr id="0" name=""/>
        <dsp:cNvSpPr/>
      </dsp:nvSpPr>
      <dsp:spPr>
        <a:xfrm>
          <a:off x="0" y="2830915"/>
          <a:ext cx="108811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DB4C5C-E0C5-484E-B0E9-8464E9DC6A1D}">
      <dsp:nvSpPr>
        <dsp:cNvPr id="0" name=""/>
        <dsp:cNvSpPr/>
      </dsp:nvSpPr>
      <dsp:spPr>
        <a:xfrm>
          <a:off x="0" y="2830915"/>
          <a:ext cx="10881167" cy="943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2830915"/>
        <a:ext cx="10881167" cy="943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D2DA-3C5A-5843-8B45-89225CD5A278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C2DFD-F8A6-224B-B1C1-B2CA2D12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course/sql-intermediate-r/" TargetMode="External"/><Relationship Id="rId2" Type="http://schemas.openxmlformats.org/officeDocument/2006/relationships/hyperlink" Target="https://www.dataquest.io/course/sql-fundament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quest.io/blog/10-data-analytics-job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B60046-37F0-4194-8B6E-09D98BCA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F6218-C622-F041-8373-AC41A18D9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Sql and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CFD44-9BA3-BC4F-9DD7-1F2FD3035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2950028" cy="5222117"/>
          </a:xfrm>
        </p:spPr>
        <p:txBody>
          <a:bodyPr anchor="ctr">
            <a:normAutofit/>
          </a:bodyPr>
          <a:lstStyle/>
          <a:p>
            <a:r>
              <a:rPr lang="en-US"/>
              <a:t>By Tim Kim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2B97DB-6349-4445-984C-90FE26D6D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47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8221-EBA2-8E4D-AE62-E2B448D7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S.q.l. aka “sequel”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D4F347-FE72-489F-9F0B-DEAA19E86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57591"/>
              </p:ext>
            </p:extLst>
          </p:nvPr>
        </p:nvGraphicFramePr>
        <p:xfrm>
          <a:off x="625033" y="2441051"/>
          <a:ext cx="10881167" cy="377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79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5F58-8A66-C945-A38B-4626D56C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SQL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7CF0-DAB6-964A-83D1-0D799D07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was made especially for data analysis and graphics</a:t>
            </a:r>
          </a:p>
          <a:p>
            <a:r>
              <a:rPr lang="en-US" dirty="0"/>
              <a:t>SQL was made especially for Databases </a:t>
            </a:r>
          </a:p>
          <a:p>
            <a:r>
              <a:rPr lang="en-US" dirty="0"/>
              <a:t>Use SQL to store, query, and manipulate data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r>
              <a:rPr lang="en-US" dirty="0"/>
              <a:t>             - R supports the use of SQL to retrieve data from centrally                l.            located relational databases.</a:t>
            </a:r>
          </a:p>
          <a:p>
            <a:pPr lvl="8"/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lvl="8"/>
            <a:r>
              <a:rPr lang="en-US" dirty="0"/>
              <a:t>             </a:t>
            </a:r>
          </a:p>
          <a:p>
            <a:pPr lvl="8"/>
            <a:r>
              <a:rPr lang="en-US" dirty="0"/>
              <a:t>            - it is useful to create, add data, analyze, update data, 	delete</a:t>
            </a:r>
          </a:p>
          <a:p>
            <a:pPr lvl="8"/>
            <a:endParaRPr lang="en-US" dirty="0"/>
          </a:p>
          <a:p>
            <a:pPr lvl="8"/>
            <a:r>
              <a:rPr lang="en-US" dirty="0"/>
              <a:t>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55D75-F522-A54A-98AD-9152D2D5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65985"/>
            <a:ext cx="4533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4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3630-8D13-0F45-8CC9-ED5AA929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0B8FD8-1476-CB4B-86F5-432596C34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92" y="2309560"/>
            <a:ext cx="5168900" cy="271145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B0A62F-0077-0A4A-927C-3916DFE6D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2309560"/>
            <a:ext cx="5168900" cy="2711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9394C-C104-7E46-ACC2-6F35BCC9255C}"/>
              </a:ext>
            </a:extLst>
          </p:cNvPr>
          <p:cNvSpPr txBox="1"/>
          <p:nvPr/>
        </p:nvSpPr>
        <p:spPr>
          <a:xfrm>
            <a:off x="1184682" y="5273169"/>
            <a:ext cx="982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 of SQL is high in demand so it’s a good idea to learn it for future careers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50F3F-2334-5146-8DEC-86229AAE94F5}"/>
              </a:ext>
            </a:extLst>
          </p:cNvPr>
          <p:cNvSpPr txBox="1"/>
          <p:nvPr/>
        </p:nvSpPr>
        <p:spPr>
          <a:xfrm>
            <a:off x="1184683" y="5829300"/>
            <a:ext cx="893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Most common language that is used by most companies</a:t>
            </a:r>
          </a:p>
        </p:txBody>
      </p:sp>
    </p:spTree>
    <p:extLst>
      <p:ext uri="{BB962C8B-B14F-4D97-AF65-F5344CB8AC3E}">
        <p14:creationId xmlns:p14="http://schemas.microsoft.com/office/powerpoint/2010/main" val="4081551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C21-359E-8E4E-8240-58211D79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using </a:t>
            </a:r>
            <a:r>
              <a:rPr lang="en-US" dirty="0" err="1"/>
              <a:t>sql</a:t>
            </a:r>
            <a:r>
              <a:rPr lang="en-US" dirty="0"/>
              <a:t>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079C-81E8-1345-8726-A773F5A2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55" y="2194560"/>
            <a:ext cx="10820400" cy="4024125"/>
          </a:xfrm>
        </p:spPr>
        <p:txBody>
          <a:bodyPr/>
          <a:lstStyle/>
          <a:p>
            <a:r>
              <a:rPr lang="en-US" dirty="0"/>
              <a:t>Data analyst</a:t>
            </a:r>
          </a:p>
          <a:p>
            <a:r>
              <a:rPr lang="en-US" dirty="0"/>
              <a:t>IT systems analyst</a:t>
            </a:r>
          </a:p>
          <a:p>
            <a:r>
              <a:rPr lang="en-US" dirty="0"/>
              <a:t>Healthcare data analyst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Data engineer</a:t>
            </a:r>
          </a:p>
          <a:p>
            <a:r>
              <a:rPr lang="en-US" dirty="0"/>
              <a:t>Quantitative analyst</a:t>
            </a:r>
          </a:p>
          <a:p>
            <a:r>
              <a:rPr lang="en-US" dirty="0"/>
              <a:t>Data analytics consultant</a:t>
            </a:r>
          </a:p>
          <a:p>
            <a:r>
              <a:rPr lang="en-US" dirty="0"/>
              <a:t>Project manager</a:t>
            </a:r>
          </a:p>
          <a:p>
            <a:r>
              <a:rPr lang="en-US" dirty="0"/>
              <a:t>Transportation Logistics Specialist </a:t>
            </a:r>
          </a:p>
          <a:p>
            <a:endParaRPr lang="en-US" dirty="0"/>
          </a:p>
        </p:txBody>
      </p:sp>
      <p:pic>
        <p:nvPicPr>
          <p:cNvPr id="4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340E1765-1A53-5C43-94FE-16788BFC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94" y="2648056"/>
            <a:ext cx="5603151" cy="28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0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8C25-06DB-AB44-AE05-E81E6250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495E-5853-C64E-A06D-EC631531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https://www.dataquest.io/course/sql-fundamentals/</a:t>
            </a:r>
            <a:endParaRPr lang="en-US" dirty="0"/>
          </a:p>
          <a:p>
            <a:r>
              <a:rPr lang="en-US" dirty="0">
                <a:hlinkClick r:id="rId3"/>
              </a:rPr>
              <a:t>https://www.dataquest.io/course/sql-intermediate-r/</a:t>
            </a:r>
            <a:endParaRPr lang="en-US" dirty="0"/>
          </a:p>
          <a:p>
            <a:r>
              <a:rPr lang="en-US" dirty="0">
                <a:hlinkClick r:id="rId4"/>
              </a:rPr>
              <a:t>https://www.dataquest.io/blog/10-data-analytics-jobs/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5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223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Sql and r</vt:lpstr>
      <vt:lpstr>S.q.l. aka “sequel”</vt:lpstr>
      <vt:lpstr>Uses of SQL and r</vt:lpstr>
      <vt:lpstr>More data</vt:lpstr>
      <vt:lpstr>Jobs using sql and r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r</dc:title>
  <dc:creator>Timothy Kim</dc:creator>
  <cp:lastModifiedBy>Timothy Kim</cp:lastModifiedBy>
  <cp:revision>9</cp:revision>
  <dcterms:created xsi:type="dcterms:W3CDTF">2020-05-06T00:36:27Z</dcterms:created>
  <dcterms:modified xsi:type="dcterms:W3CDTF">2020-05-06T05:10:25Z</dcterms:modified>
</cp:coreProperties>
</file>