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DD274E-234A-4AE1-B58E-A5AC1ADF5D1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B1E4B3-3120-4D32-99FF-3E5E7F6706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vm-election10282016-2/tweets10302016.t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Twitter Sentiment Analysis for 2016 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 smtClean="0"/>
              <a:t>CIS 5200 Project 1</a:t>
            </a:r>
          </a:p>
          <a:p>
            <a:pPr algn="ctr"/>
            <a:r>
              <a:rPr lang="en-US" sz="2800" dirty="0" smtClean="0"/>
              <a:t>Toney Kim</a:t>
            </a:r>
          </a:p>
          <a:p>
            <a:pPr algn="ctr"/>
            <a:r>
              <a:rPr lang="en-US" sz="2800" dirty="0" smtClean="0"/>
              <a:t>12/3/2018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83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061013"/>
            <a:ext cx="4626593" cy="355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Comparison to Actual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4614860"/>
            <a:ext cx="9111343" cy="227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3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smtClean="0"/>
              <a:t>When Negative sentiment is added to the Positive sentiment of other candidate.</a:t>
            </a:r>
          </a:p>
          <a:p>
            <a:r>
              <a:rPr lang="en-US" sz="3000" dirty="0" smtClean="0"/>
              <a:t>Trump has more support in </a:t>
            </a:r>
            <a:r>
              <a:rPr lang="en-US" sz="3000" smtClean="0"/>
              <a:t>Central area.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Positive Sentiment Transfer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3162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000" dirty="0" smtClean="0"/>
          </a:p>
          <a:p>
            <a:r>
              <a:rPr lang="en-US" sz="3000" dirty="0" smtClean="0"/>
              <a:t>When Positive sentiment is added to the Negative sentiment of other candidate.</a:t>
            </a:r>
          </a:p>
          <a:p>
            <a:r>
              <a:rPr lang="en-US" sz="3000" dirty="0" smtClean="0"/>
              <a:t>Trump has larger negative sentiment overall.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Negative Sentiment Transfer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2" y="1752600"/>
            <a:ext cx="82687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00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Code and directions available at:</a:t>
            </a:r>
          </a:p>
          <a:p>
            <a:pPr marL="0" indent="0">
              <a:buNone/>
            </a:pPr>
            <a:r>
              <a:rPr lang="en-US" dirty="0" smtClean="0"/>
              <a:t>https://github.com/tkim69/CIS5200project1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620000" cy="351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0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9600" dirty="0" smtClean="0"/>
              <a:t>	Q&amp;A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Twitter Data for 10/30/2016</a:t>
            </a:r>
          </a:p>
          <a:p>
            <a:r>
              <a:rPr lang="en-US" sz="3200" dirty="0" smtClean="0">
                <a:hlinkClick r:id="rId2"/>
              </a:rPr>
              <a:t>https://s3.amazonaws.com/vm-election10282016-2/tweets10302016.tgz</a:t>
            </a:r>
            <a:endParaRPr lang="en-US" sz="3200" dirty="0" smtClean="0"/>
          </a:p>
          <a:p>
            <a:r>
              <a:rPr lang="en-US" sz="3200" dirty="0" smtClean="0"/>
              <a:t>12.5 GB uncompressed</a:t>
            </a:r>
          </a:p>
          <a:p>
            <a:endParaRPr lang="en-US" sz="3200" dirty="0" smtClean="0"/>
          </a:p>
          <a:p>
            <a:r>
              <a:rPr lang="en-US" sz="3200" dirty="0" smtClean="0"/>
              <a:t>Sentiment Dictionary</a:t>
            </a:r>
          </a:p>
          <a:p>
            <a:r>
              <a:rPr lang="en-US" sz="3200" dirty="0" smtClean="0"/>
              <a:t>https://s3.amazonaws.com/hipicdatasets/dictionary.tsv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	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Amazon Educate Elastic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Cluster is m3.xlarge with 3 nodes and 15GB of ram and 300GB hard drive space with CPU 2.8 GHZ Intel Xeon E5-2670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Hardware Specifications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190750"/>
            <a:ext cx="62388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96468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694349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1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    Could we have predicted this using                   				Twitter?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2016 Election 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71" y="1066800"/>
            <a:ext cx="5791200" cy="444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3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Amazon Elastic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 with </a:t>
            </a:r>
            <a:r>
              <a:rPr lang="en-US" sz="3200" dirty="0"/>
              <a:t>U</a:t>
            </a:r>
            <a:r>
              <a:rPr lang="en-US" sz="3200" dirty="0" smtClean="0"/>
              <a:t>buntu Linux, </a:t>
            </a:r>
            <a:r>
              <a:rPr lang="en-US" sz="3200" dirty="0" err="1" smtClean="0"/>
              <a:t>Hadoop</a:t>
            </a:r>
            <a:r>
              <a:rPr lang="en-US" sz="3200" dirty="0" smtClean="0"/>
              <a:t>, Hive, </a:t>
            </a:r>
            <a:r>
              <a:rPr lang="en-US" sz="3200" dirty="0" err="1" smtClean="0"/>
              <a:t>HCatalog</a:t>
            </a:r>
            <a:r>
              <a:rPr lang="en-US" sz="3200" dirty="0" smtClean="0"/>
              <a:t> and Pig.</a:t>
            </a:r>
          </a:p>
          <a:p>
            <a:r>
              <a:rPr lang="en-US" sz="3200" dirty="0" smtClean="0"/>
              <a:t>Need to setup S3 and EC2 for storage and to connect to EMR master node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Architecture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932238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2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Twitter Data is obtained</a:t>
            </a:r>
          </a:p>
          <a:p>
            <a:r>
              <a:rPr lang="en-US" sz="3200" dirty="0" smtClean="0"/>
              <a:t>Uploaded to Linux and then put into </a:t>
            </a:r>
            <a:r>
              <a:rPr lang="en-US" sz="3200" dirty="0" err="1" smtClean="0"/>
              <a:t>Hadoop</a:t>
            </a:r>
            <a:endParaRPr lang="en-US" sz="3200" dirty="0" smtClean="0"/>
          </a:p>
          <a:p>
            <a:r>
              <a:rPr lang="en-US" sz="3200" dirty="0" smtClean="0"/>
              <a:t>Use Hive to sort messages by time zones</a:t>
            </a:r>
          </a:p>
          <a:p>
            <a:r>
              <a:rPr lang="en-US" sz="3200" dirty="0" smtClean="0"/>
              <a:t>Separate messages for Trump and Hillary</a:t>
            </a:r>
          </a:p>
          <a:p>
            <a:r>
              <a:rPr lang="en-US" sz="3200" dirty="0" smtClean="0"/>
              <a:t>Perform sentiment analysis for and against candidates in each time zone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Delimited by </a:t>
            </a:r>
            <a:r>
              <a:rPr lang="en-US" sz="3200" dirty="0" err="1" smtClean="0"/>
              <a:t>pipebar</a:t>
            </a:r>
            <a:r>
              <a:rPr lang="en-US" sz="3200" dirty="0" smtClean="0"/>
              <a:t> | </a:t>
            </a:r>
          </a:p>
          <a:p>
            <a:r>
              <a:rPr lang="en-US" sz="3200" dirty="0" smtClean="0"/>
              <a:t>Also contains additional nested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datatypes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Twitter Data Structure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172200" cy="320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228600"/>
            <a:ext cx="8324850" cy="645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5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200" dirty="0"/>
          </a:p>
          <a:p>
            <a:r>
              <a:rPr lang="en-US" sz="3200" dirty="0" smtClean="0"/>
              <a:t>Results of Twitter messages on 10/30/2016 using binary decision tree and lexicon sentiment analysis in Hive.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Results of Analysis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534400" cy="213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4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</TotalTime>
  <Words>218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Lucida Sans Unicode</vt:lpstr>
      <vt:lpstr>Verdana</vt:lpstr>
      <vt:lpstr>Wingdings 2</vt:lpstr>
      <vt:lpstr>Wingdings 3</vt:lpstr>
      <vt:lpstr>Concourse</vt:lpstr>
      <vt:lpstr>Twitter Sentiment Analysis for 2016 Election</vt:lpstr>
      <vt:lpstr>   Data Sources</vt:lpstr>
      <vt:lpstr>    Hardware Specifications</vt:lpstr>
      <vt:lpstr> 2016 Election Results</vt:lpstr>
      <vt:lpstr>     Architecture</vt:lpstr>
      <vt:lpstr>   Workflow</vt:lpstr>
      <vt:lpstr> Twitter Data Structure</vt:lpstr>
      <vt:lpstr>PowerPoint Presentation</vt:lpstr>
      <vt:lpstr> Results of Analysis</vt:lpstr>
      <vt:lpstr>      Comparison to Actual</vt:lpstr>
      <vt:lpstr>Positive Sentiment Transfer</vt:lpstr>
      <vt:lpstr>Negative Sentiment Transfer</vt:lpstr>
      <vt:lpstr>  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for  2016 Election</dc:title>
  <dc:creator>Toney</dc:creator>
  <cp:lastModifiedBy>Kim, Toney T</cp:lastModifiedBy>
  <cp:revision>22</cp:revision>
  <dcterms:created xsi:type="dcterms:W3CDTF">2018-12-03T16:32:39Z</dcterms:created>
  <dcterms:modified xsi:type="dcterms:W3CDTF">2018-12-03T19:24:33Z</dcterms:modified>
</cp:coreProperties>
</file>