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2" r:id="rId5"/>
  </p:sldMasterIdLst>
  <p:notesMasterIdLst>
    <p:notesMasterId r:id="rId14"/>
  </p:notesMasterIdLst>
  <p:handoutMasterIdLst>
    <p:handoutMasterId r:id="rId15"/>
  </p:handoutMasterIdLst>
  <p:sldIdLst>
    <p:sldId id="256" r:id="rId6"/>
    <p:sldId id="271" r:id="rId7"/>
    <p:sldId id="273" r:id="rId8"/>
    <p:sldId id="274" r:id="rId9"/>
    <p:sldId id="276" r:id="rId10"/>
    <p:sldId id="277" r:id="rId11"/>
    <p:sldId id="275" r:id="rId12"/>
    <p:sldId id="270" r:id="rId13"/>
  </p:sldIdLst>
  <p:sldSz cx="9144000" cy="5143500" type="screen16x9"/>
  <p:notesSz cx="7010400" cy="9236075"/>
  <p:defaultTextStyle>
    <a:defPPr>
      <a:defRPr lang="en-US"/>
    </a:defPPr>
    <a:lvl1pPr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1pPr>
    <a:lvl2pPr marL="389626"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2pPr>
    <a:lvl3pPr marL="779252"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3pPr>
    <a:lvl4pPr marL="1168878"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4pPr>
    <a:lvl5pPr marL="1558503" algn="ctr" rtl="0" fontAlgn="base">
      <a:spcBef>
        <a:spcPct val="0"/>
      </a:spcBef>
      <a:spcAft>
        <a:spcPct val="0"/>
      </a:spcAft>
      <a:defRPr sz="1200" kern="1200">
        <a:solidFill>
          <a:schemeClr val="tx1"/>
        </a:solidFill>
        <a:latin typeface="Arial" pitchFamily="34" charset="0"/>
        <a:ea typeface="ヒラギノ角ゴ Pro W3" pitchFamily="124" charset="-128"/>
        <a:cs typeface="+mn-cs"/>
      </a:defRPr>
    </a:lvl5pPr>
    <a:lvl6pPr marL="1948129" algn="l" defTabSz="779252" rtl="0" eaLnBrk="1" latinLnBrk="0" hangingPunct="1">
      <a:defRPr sz="1200" kern="1200">
        <a:solidFill>
          <a:schemeClr val="tx1"/>
        </a:solidFill>
        <a:latin typeface="Arial" pitchFamily="34" charset="0"/>
        <a:ea typeface="ヒラギノ角ゴ Pro W3" pitchFamily="124" charset="-128"/>
        <a:cs typeface="+mn-cs"/>
      </a:defRPr>
    </a:lvl6pPr>
    <a:lvl7pPr marL="2337755" algn="l" defTabSz="779252" rtl="0" eaLnBrk="1" latinLnBrk="0" hangingPunct="1">
      <a:defRPr sz="1200" kern="1200">
        <a:solidFill>
          <a:schemeClr val="tx1"/>
        </a:solidFill>
        <a:latin typeface="Arial" pitchFamily="34" charset="0"/>
        <a:ea typeface="ヒラギノ角ゴ Pro W3" pitchFamily="124" charset="-128"/>
        <a:cs typeface="+mn-cs"/>
      </a:defRPr>
    </a:lvl7pPr>
    <a:lvl8pPr marL="2727381" algn="l" defTabSz="779252" rtl="0" eaLnBrk="1" latinLnBrk="0" hangingPunct="1">
      <a:defRPr sz="1200" kern="1200">
        <a:solidFill>
          <a:schemeClr val="tx1"/>
        </a:solidFill>
        <a:latin typeface="Arial" pitchFamily="34" charset="0"/>
        <a:ea typeface="ヒラギノ角ゴ Pro W3" pitchFamily="124" charset="-128"/>
        <a:cs typeface="+mn-cs"/>
      </a:defRPr>
    </a:lvl8pPr>
    <a:lvl9pPr marL="3117007" algn="l" defTabSz="779252" rtl="0" eaLnBrk="1" latinLnBrk="0" hangingPunct="1">
      <a:defRPr sz="1200" kern="1200">
        <a:solidFill>
          <a:schemeClr val="tx1"/>
        </a:solidFill>
        <a:latin typeface="Arial" pitchFamily="34" charset="0"/>
        <a:ea typeface="ヒラギノ角ゴ Pro W3" pitchFamily="124" charset="-128"/>
        <a:cs typeface="+mn-cs"/>
      </a:defRPr>
    </a:lvl9pPr>
  </p:defaultTextStyle>
  <p:extLst>
    <p:ext uri="{EFAFB233-063F-42B5-8137-9DF3F51BA10A}">
      <p15:sldGuideLst xmlns:p15="http://schemas.microsoft.com/office/powerpoint/2012/main">
        <p15:guide id="1" orient="horz" pos="2532" userDrawn="1">
          <p15:clr>
            <a:srgbClr val="A4A3A4"/>
          </p15:clr>
        </p15:guide>
        <p15:guide id="4" orient="horz" pos="2748" userDrawn="1">
          <p15:clr>
            <a:srgbClr val="A4A3A4"/>
          </p15:clr>
        </p15:guide>
        <p15:guide id="5" orient="horz" pos="3888">
          <p15:clr>
            <a:srgbClr val="A4A3A4"/>
          </p15:clr>
        </p15:guide>
        <p15:guide id="11" pos="5760" userDrawn="1">
          <p15:clr>
            <a:srgbClr val="A4A3A4"/>
          </p15:clr>
        </p15:guide>
        <p15:guide id="15" pos="6144">
          <p15:clr>
            <a:srgbClr val="A4A3A4"/>
          </p15:clr>
        </p15:guide>
        <p15:guide id="16" orient="horz" pos="276" userDrawn="1">
          <p15:clr>
            <a:srgbClr val="A4A3A4"/>
          </p15:clr>
        </p15:guide>
        <p15:guide id="20" pos="2736" userDrawn="1">
          <p15:clr>
            <a:srgbClr val="A4A3A4"/>
          </p15:clr>
        </p15:guide>
        <p15:guide id="21" pos="5688" userDrawn="1">
          <p15:clr>
            <a:srgbClr val="A4A3A4"/>
          </p15:clr>
        </p15:guide>
        <p15:guide id="22" orient="horz" pos="1956" userDrawn="1">
          <p15:clr>
            <a:srgbClr val="A4A3A4"/>
          </p15:clr>
        </p15:guide>
        <p15:guide id="26" orient="horz" pos="3036" userDrawn="1">
          <p15:clr>
            <a:srgbClr val="A4A3A4"/>
          </p15:clr>
        </p15:guide>
        <p15:guide id="27" orient="horz" pos="1644" userDrawn="1">
          <p15:clr>
            <a:srgbClr val="A4A3A4"/>
          </p15:clr>
        </p15:guide>
        <p15:guide id="28" orient="horz" pos="1860" userDrawn="1">
          <p15:clr>
            <a:srgbClr val="A4A3A4"/>
          </p15:clr>
        </p15:guide>
        <p15:guide id="29" pos="2880" userDrawn="1">
          <p15:clr>
            <a:srgbClr val="A4A3A4"/>
          </p15:clr>
        </p15:guide>
        <p15:guide id="31" orient="horz" pos="804" userDrawn="1">
          <p15:clr>
            <a:srgbClr val="A4A3A4"/>
          </p15:clr>
        </p15:guide>
        <p15:guide id="32" pos="5448" userDrawn="1">
          <p15:clr>
            <a:srgbClr val="A4A3A4"/>
          </p15:clr>
        </p15:guide>
        <p15:guide id="33" pos="480" userDrawn="1">
          <p15:clr>
            <a:srgbClr val="A4A3A4"/>
          </p15:clr>
        </p15:guide>
        <p15:guide id="34" pos="336" userDrawn="1">
          <p15:clr>
            <a:srgbClr val="A4A3A4"/>
          </p15:clr>
        </p15:guide>
        <p15:guide id="35" orient="horz" pos="348" userDrawn="1">
          <p15:clr>
            <a:srgbClr val="A4A3A4"/>
          </p15:clr>
        </p15:guide>
        <p15:guide id="36" orient="horz" pos="2169">
          <p15:clr>
            <a:srgbClr val="A4A3A4"/>
          </p15:clr>
        </p15:guide>
        <p15:guide id="37" orient="horz" pos="3239">
          <p15:clr>
            <a:srgbClr val="A4A3A4"/>
          </p15:clr>
        </p15:guide>
        <p15:guide id="38" orient="horz" pos="606">
          <p15:clr>
            <a:srgbClr val="A4A3A4"/>
          </p15:clr>
        </p15:guide>
        <p15:guide id="39" orient="horz" pos="2772">
          <p15:clr>
            <a:srgbClr val="A4A3A4"/>
          </p15:clr>
        </p15:guide>
        <p15:guide id="40" pos="5759">
          <p15:clr>
            <a:srgbClr val="A4A3A4"/>
          </p15:clr>
        </p15:guide>
        <p15:guide id="41" pos="5700">
          <p15:clr>
            <a:srgbClr val="A4A3A4"/>
          </p15:clr>
        </p15:guide>
        <p15:guide id="42" pos="2944">
          <p15:clr>
            <a:srgbClr val="A4A3A4"/>
          </p15:clr>
        </p15:guide>
        <p15:guide id="43" pos="468">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FFCC00"/>
    <a:srgbClr val="00CCFF"/>
    <a:srgbClr val="00008C"/>
    <a:srgbClr val="001EFF"/>
    <a:srgbClr val="F46E00"/>
    <a:srgbClr val="9AF7FF"/>
    <a:srgbClr val="D9D9D9"/>
    <a:srgbClr val="2C2D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838" autoAdjust="0"/>
  </p:normalViewPr>
  <p:slideViewPr>
    <p:cSldViewPr snapToGrid="0">
      <p:cViewPr varScale="1">
        <p:scale>
          <a:sx n="88" d="100"/>
          <a:sy n="88" d="100"/>
        </p:scale>
        <p:origin x="684" y="-140"/>
      </p:cViewPr>
      <p:guideLst>
        <p:guide orient="horz" pos="2532"/>
        <p:guide orient="horz" pos="2748"/>
        <p:guide orient="horz" pos="3888"/>
        <p:guide pos="5760"/>
        <p:guide pos="6144"/>
        <p:guide orient="horz" pos="276"/>
        <p:guide pos="2736"/>
        <p:guide pos="5688"/>
        <p:guide orient="horz" pos="1956"/>
        <p:guide orient="horz" pos="3036"/>
        <p:guide orient="horz" pos="1644"/>
        <p:guide orient="horz" pos="1860"/>
        <p:guide pos="2880"/>
        <p:guide orient="horz" pos="804"/>
        <p:guide pos="5448"/>
        <p:guide pos="480"/>
        <p:guide pos="336"/>
        <p:guide orient="horz" pos="348"/>
        <p:guide orient="horz" pos="2169"/>
        <p:guide orient="horz" pos="3239"/>
        <p:guide orient="horz" pos="606"/>
        <p:guide orient="horz" pos="2772"/>
        <p:guide pos="5759"/>
        <p:guide pos="5700"/>
        <p:guide pos="2944"/>
        <p:guide pos="4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2766" y="-120"/>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2"/>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l" defTabSz="873824">
              <a:defRPr sz="1100" smtClean="0"/>
            </a:lvl1pPr>
          </a:lstStyle>
          <a:p>
            <a:pPr>
              <a:defRPr/>
            </a:pPr>
            <a:endParaRPr lang="en-US" dirty="0"/>
          </a:p>
        </p:txBody>
      </p:sp>
      <p:sp>
        <p:nvSpPr>
          <p:cNvPr id="31747" name="Rectangle 3"/>
          <p:cNvSpPr>
            <a:spLocks noGrp="1" noChangeArrowheads="1"/>
          </p:cNvSpPr>
          <p:nvPr>
            <p:ph type="dt" sz="quarter" idx="1"/>
          </p:nvPr>
        </p:nvSpPr>
        <p:spPr bwMode="auto">
          <a:xfrm>
            <a:off x="3962756" y="2"/>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t" anchorCtr="0" compatLnSpc="1">
            <a:prstTxWarp prst="textNoShape">
              <a:avLst/>
            </a:prstTxWarp>
          </a:bodyPr>
          <a:lstStyle>
            <a:lvl1pPr algn="r" defTabSz="873824">
              <a:defRPr sz="1100" smtClean="0"/>
            </a:lvl1pPr>
          </a:lstStyle>
          <a:p>
            <a:pPr>
              <a:defRPr/>
            </a:pPr>
            <a:endParaRPr lang="en-US" dirty="0"/>
          </a:p>
        </p:txBody>
      </p:sp>
      <p:sp>
        <p:nvSpPr>
          <p:cNvPr id="31748" name="Rectangle 4"/>
          <p:cNvSpPr>
            <a:spLocks noGrp="1" noChangeArrowheads="1"/>
          </p:cNvSpPr>
          <p:nvPr>
            <p:ph type="ftr" sz="quarter" idx="2"/>
          </p:nvPr>
        </p:nvSpPr>
        <p:spPr bwMode="auto">
          <a:xfrm>
            <a:off x="1" y="8781867"/>
            <a:ext cx="3047645"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l" defTabSz="873824">
              <a:defRPr sz="1100" smtClean="0"/>
            </a:lvl1pPr>
          </a:lstStyle>
          <a:p>
            <a:pPr>
              <a:defRPr/>
            </a:pPr>
            <a:endParaRPr lang="en-US" dirty="0"/>
          </a:p>
        </p:txBody>
      </p:sp>
      <p:sp>
        <p:nvSpPr>
          <p:cNvPr id="31749" name="Rectangle 5"/>
          <p:cNvSpPr>
            <a:spLocks noGrp="1" noChangeArrowheads="1"/>
          </p:cNvSpPr>
          <p:nvPr>
            <p:ph type="sldNum" sz="quarter" idx="3"/>
          </p:nvPr>
        </p:nvSpPr>
        <p:spPr bwMode="auto">
          <a:xfrm>
            <a:off x="3962756" y="8781867"/>
            <a:ext cx="3047644" cy="45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335" tIns="43666" rIns="87335" bIns="43666" numCol="1" anchor="b" anchorCtr="0" compatLnSpc="1">
            <a:prstTxWarp prst="textNoShape">
              <a:avLst/>
            </a:prstTxWarp>
          </a:bodyPr>
          <a:lstStyle>
            <a:lvl1pPr algn="r" defTabSz="873824">
              <a:defRPr sz="1100" smtClean="0"/>
            </a:lvl1pPr>
          </a:lstStyle>
          <a:p>
            <a:pPr>
              <a:defRPr/>
            </a:pPr>
            <a:fld id="{DA6835A3-9366-4C20-B248-0AC9C46AA67A}" type="slidenum">
              <a:rPr lang="en-US"/>
              <a:pPr>
                <a:defRPr/>
              </a:pPr>
              <a:t>‹#›</a:t>
            </a:fld>
            <a:endParaRPr lang="en-US" dirty="0"/>
          </a:p>
        </p:txBody>
      </p:sp>
    </p:spTree>
    <p:extLst>
      <p:ext uri="{BB962C8B-B14F-4D97-AF65-F5344CB8AC3E}">
        <p14:creationId xmlns:p14="http://schemas.microsoft.com/office/powerpoint/2010/main" val="210507233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l" defTabSz="889540">
              <a:defRPr sz="1100" smtClean="0"/>
            </a:lvl1pPr>
          </a:lstStyle>
          <a:p>
            <a:pPr>
              <a:defRPr/>
            </a:pPr>
            <a:endParaRPr lang="en-US" dirty="0"/>
          </a:p>
        </p:txBody>
      </p:sp>
      <p:sp>
        <p:nvSpPr>
          <p:cNvPr id="29699" name="Rectangle 3"/>
          <p:cNvSpPr>
            <a:spLocks noGrp="1" noChangeArrowheads="1"/>
          </p:cNvSpPr>
          <p:nvPr>
            <p:ph type="dt" idx="1"/>
          </p:nvPr>
        </p:nvSpPr>
        <p:spPr bwMode="auto">
          <a:xfrm>
            <a:off x="3972563" y="0"/>
            <a:ext cx="3036205" cy="46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lvl1pPr algn="r" defTabSz="889540">
              <a:defRPr sz="1100" smtClean="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27038" y="693738"/>
            <a:ext cx="61563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99407" y="4387248"/>
            <a:ext cx="5611588" cy="415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702" name="Rectangle 6"/>
          <p:cNvSpPr>
            <a:spLocks noGrp="1" noChangeArrowheads="1"/>
          </p:cNvSpPr>
          <p:nvPr>
            <p:ph type="ftr" sz="quarter" idx="4"/>
          </p:nvPr>
        </p:nvSpPr>
        <p:spPr bwMode="auto">
          <a:xfrm>
            <a:off x="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l" defTabSz="889540">
              <a:defRPr sz="1100" smtClean="0"/>
            </a:lvl1pPr>
          </a:lstStyle>
          <a:p>
            <a:pPr>
              <a:defRPr/>
            </a:pPr>
            <a:endParaRPr lang="en-US" dirty="0"/>
          </a:p>
        </p:txBody>
      </p:sp>
      <p:sp>
        <p:nvSpPr>
          <p:cNvPr id="29703" name="Rectangle 7"/>
          <p:cNvSpPr>
            <a:spLocks noGrp="1" noChangeArrowheads="1"/>
          </p:cNvSpPr>
          <p:nvPr>
            <p:ph type="sldNum" sz="quarter" idx="5"/>
          </p:nvPr>
        </p:nvSpPr>
        <p:spPr bwMode="auto">
          <a:xfrm>
            <a:off x="3972563" y="8775968"/>
            <a:ext cx="3036205" cy="458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8989" tIns="44493" rIns="88989" bIns="44493" numCol="1" anchor="b" anchorCtr="0" compatLnSpc="1">
            <a:prstTxWarp prst="textNoShape">
              <a:avLst/>
            </a:prstTxWarp>
          </a:bodyPr>
          <a:lstStyle>
            <a:lvl1pPr algn="r" defTabSz="889540">
              <a:defRPr sz="1100" smtClean="0"/>
            </a:lvl1pPr>
          </a:lstStyle>
          <a:p>
            <a:pPr>
              <a:defRPr/>
            </a:pPr>
            <a:fld id="{C0C428FF-E08F-45DE-BAC9-258D4444EC10}" type="slidenum">
              <a:rPr lang="en-US"/>
              <a:pPr>
                <a:defRPr/>
              </a:pPr>
              <a:t>‹#›</a:t>
            </a:fld>
            <a:endParaRPr lang="en-US" dirty="0"/>
          </a:p>
        </p:txBody>
      </p:sp>
    </p:spTree>
    <p:extLst>
      <p:ext uri="{BB962C8B-B14F-4D97-AF65-F5344CB8AC3E}">
        <p14:creationId xmlns:p14="http://schemas.microsoft.com/office/powerpoint/2010/main" val="33764490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1pPr>
    <a:lvl2pPr marL="389626"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2pPr>
    <a:lvl3pPr marL="779252"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3pPr>
    <a:lvl4pPr marL="1168878"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4pPr>
    <a:lvl5pPr marL="1558503" algn="l" rtl="0" eaLnBrk="0" fontAlgn="base" hangingPunct="0">
      <a:spcBef>
        <a:spcPct val="30000"/>
      </a:spcBef>
      <a:spcAft>
        <a:spcPct val="0"/>
      </a:spcAft>
      <a:defRPr sz="1000" kern="1200">
        <a:solidFill>
          <a:schemeClr val="tx1"/>
        </a:solidFill>
        <a:latin typeface="Arial" pitchFamily="34" charset="0"/>
        <a:ea typeface="ヒラギノ角ゴ Pro W3" pitchFamily="124" charset="-128"/>
        <a:cs typeface="Geneva" pitchFamily="34" charset="0"/>
      </a:defRPr>
    </a:lvl5pPr>
    <a:lvl6pPr marL="1948129" algn="l" defTabSz="779252" rtl="0" eaLnBrk="1" latinLnBrk="0" hangingPunct="1">
      <a:defRPr sz="1000" kern="1200">
        <a:solidFill>
          <a:schemeClr val="tx1"/>
        </a:solidFill>
        <a:latin typeface="+mn-lt"/>
        <a:ea typeface="+mn-ea"/>
        <a:cs typeface="+mn-cs"/>
      </a:defRPr>
    </a:lvl6pPr>
    <a:lvl7pPr marL="2337755" algn="l" defTabSz="779252" rtl="0" eaLnBrk="1" latinLnBrk="0" hangingPunct="1">
      <a:defRPr sz="1000" kern="1200">
        <a:solidFill>
          <a:schemeClr val="tx1"/>
        </a:solidFill>
        <a:latin typeface="+mn-lt"/>
        <a:ea typeface="+mn-ea"/>
        <a:cs typeface="+mn-cs"/>
      </a:defRPr>
    </a:lvl7pPr>
    <a:lvl8pPr marL="2727381" algn="l" defTabSz="779252" rtl="0" eaLnBrk="1" latinLnBrk="0" hangingPunct="1">
      <a:defRPr sz="1000" kern="1200">
        <a:solidFill>
          <a:schemeClr val="tx1"/>
        </a:solidFill>
        <a:latin typeface="+mn-lt"/>
        <a:ea typeface="+mn-ea"/>
        <a:cs typeface="+mn-cs"/>
      </a:defRPr>
    </a:lvl8pPr>
    <a:lvl9pPr marL="3117007" algn="l" defTabSz="77925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473099"/>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84"/>
          <p:cNvSpPr>
            <a:spLocks noGrp="1" noChangeArrowheads="1"/>
          </p:cNvSpPr>
          <p:nvPr>
            <p:ph type="subTitle" idx="1" hasCustomPrompt="1"/>
          </p:nvPr>
        </p:nvSpPr>
        <p:spPr>
          <a:xfrm>
            <a:off x="1348105" y="3230193"/>
            <a:ext cx="5556738" cy="221456"/>
          </a:xfrm>
          <a:ln>
            <a:noFill/>
          </a:ln>
        </p:spPr>
        <p:txBody>
          <a:bodyPr anchor="ctr" anchorCtr="0"/>
          <a:lstStyle>
            <a:lvl1pPr marL="0" indent="0">
              <a:buFont typeface="Symbol" pitchFamily="18" charset="2"/>
              <a:buNone/>
              <a:defRPr sz="1600" b="0" i="0">
                <a:solidFill>
                  <a:srgbClr val="ED8B00"/>
                </a:solidFill>
                <a:latin typeface="Calibri Light"/>
                <a:cs typeface="Calibri Light"/>
              </a:defRPr>
            </a:lvl1pPr>
          </a:lstStyle>
          <a:p>
            <a:pPr lvl="0"/>
            <a:r>
              <a:rPr lang="en-US" noProof="0" dirty="0"/>
              <a:t>Click to Edit Master Subtitle Style</a:t>
            </a:r>
          </a:p>
        </p:txBody>
      </p:sp>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6529817" y="4577667"/>
            <a:ext cx="1369306" cy="25412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70142" y="208916"/>
            <a:ext cx="833532" cy="658188"/>
          </a:xfrm>
          <a:prstGeom prst="rect">
            <a:avLst/>
          </a:prstGeom>
        </p:spPr>
      </p:pic>
    </p:spTree>
    <p:extLst>
      <p:ext uri="{BB962C8B-B14F-4D97-AF65-F5344CB8AC3E}">
        <p14:creationId xmlns:p14="http://schemas.microsoft.com/office/powerpoint/2010/main" val="231970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189" y="940222"/>
            <a:ext cx="8615227" cy="37250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269878" y="240427"/>
            <a:ext cx="8024283" cy="384721"/>
          </a:xfrm>
          <a:noFill/>
          <a:ln>
            <a:noFill/>
          </a:ln>
        </p:spPr>
        <p:txBody>
          <a:bodyPr/>
          <a:lstStyle>
            <a:lvl1pPr>
              <a:defRPr b="0"/>
            </a:lvl1pPr>
          </a:lstStyle>
          <a:p>
            <a:r>
              <a:rPr lang="en-US" dirty="0"/>
              <a:t>Click to Edit Master Title Style</a:t>
            </a:r>
          </a:p>
        </p:txBody>
      </p:sp>
      <p:pic>
        <p:nvPicPr>
          <p:cNvPr id="6"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8"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0" hasCustomPrompt="1"/>
          </p:nvPr>
        </p:nvSpPr>
        <p:spPr>
          <a:xfrm>
            <a:off x="343291" y="681005"/>
            <a:ext cx="7964402" cy="188523"/>
          </a:xfrm>
        </p:spPr>
        <p:txBody>
          <a:bodyPr/>
          <a:lstStyle>
            <a:lvl1pPr marL="0" indent="0">
              <a:buNone/>
              <a:defRPr sz="1200" b="0" baseline="0">
                <a:solidFill>
                  <a:srgbClr val="ED8B00"/>
                </a:solidFill>
              </a:defRPr>
            </a:lvl1pPr>
          </a:lstStyle>
          <a:p>
            <a:pPr lvl="0"/>
            <a:r>
              <a:rPr lang="en-US" dirty="0"/>
              <a:t>Secondary title place holder</a:t>
            </a:r>
          </a:p>
        </p:txBody>
      </p:sp>
      <p:sp>
        <p:nvSpPr>
          <p:cNvPr id="11" name="TextBox 10"/>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4116109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sp>
        <p:nvSpPr>
          <p:cNvPr id="3" name="Content Placeholder 2"/>
          <p:cNvSpPr>
            <a:spLocks noGrp="1"/>
          </p:cNvSpPr>
          <p:nvPr>
            <p:ph sz="half" idx="1"/>
          </p:nvPr>
        </p:nvSpPr>
        <p:spPr>
          <a:xfrm>
            <a:off x="140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2677" y="971550"/>
            <a:ext cx="4290646" cy="3657600"/>
          </a:xfrm>
        </p:spPr>
        <p:txBody>
          <a:bodyPr/>
          <a:lstStyle>
            <a:lvl1pPr>
              <a:defRPr sz="1400"/>
            </a:lvl1pPr>
            <a:lvl2pPr>
              <a:defRPr sz="1400"/>
            </a:lvl2pPr>
            <a:lvl3pPr>
              <a:defRPr sz="1400"/>
            </a:lvl3pPr>
            <a:lvl4pPr>
              <a:defRPr sz="1400"/>
            </a:lvl4pPr>
            <a:lvl5pPr>
              <a:defRPr sz="14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userDrawn="1"/>
        </p:nvSpPr>
        <p:spPr>
          <a:xfrm>
            <a:off x="8499435" y="4824116"/>
            <a:ext cx="364703" cy="276999"/>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2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a:cs typeface="Calibri Light"/>
            </a:endParaRPr>
          </a:p>
        </p:txBody>
      </p:sp>
      <p:pic>
        <p:nvPicPr>
          <p:cNvPr id="9"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7816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rgbClr val="F2F2F2"/>
        </a:solidFill>
        <a:effectLst/>
      </p:bgPr>
    </p:bg>
    <p:spTree>
      <p:nvGrpSpPr>
        <p:cNvPr id="1" name=""/>
        <p:cNvGrpSpPr/>
        <p:nvPr/>
      </p:nvGrpSpPr>
      <p:grpSpPr>
        <a:xfrm>
          <a:off x="0" y="0"/>
          <a:ext cx="0" cy="0"/>
          <a:chOff x="0" y="0"/>
          <a:chExt cx="0" cy="0"/>
        </a:xfrm>
      </p:grpSpPr>
      <p:pic>
        <p:nvPicPr>
          <p:cNvPr id="2062" name="Picture 14" descr="C:\Users\10630824\Desktop\Microot template\poly.em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332" y="456328"/>
            <a:ext cx="9153331" cy="46704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83"/>
          <p:cNvSpPr>
            <a:spLocks noGrp="1" noChangeArrowheads="1"/>
          </p:cNvSpPr>
          <p:nvPr>
            <p:ph type="ctrTitle" hasCustomPrompt="1"/>
          </p:nvPr>
        </p:nvSpPr>
        <p:spPr>
          <a:xfrm>
            <a:off x="1348105" y="2269550"/>
            <a:ext cx="5561624" cy="430887"/>
          </a:xfrm>
          <a:noFill/>
          <a:ln w="9525">
            <a:noFill/>
            <a:miter lim="800000"/>
            <a:headEnd/>
            <a:tailEnd/>
          </a:ln>
        </p:spPr>
        <p:txBody>
          <a:bodyPr anchor="t"/>
          <a:lstStyle>
            <a:lvl1pPr>
              <a:defRPr sz="2700" b="0" i="0">
                <a:solidFill>
                  <a:srgbClr val="2C2D8B"/>
                </a:solidFill>
                <a:latin typeface="Calibri Light"/>
                <a:cs typeface="Calibri Light"/>
              </a:defRPr>
            </a:lvl1pPr>
          </a:lstStyle>
          <a:p>
            <a:pPr lvl="0"/>
            <a:r>
              <a:rPr lang="en-US" noProof="0" dirty="0"/>
              <a:t>Click to Edit Master Title Style</a:t>
            </a:r>
          </a:p>
        </p:txBody>
      </p:sp>
    </p:spTree>
    <p:extLst>
      <p:ext uri="{BB962C8B-B14F-4D97-AF65-F5344CB8AC3E}">
        <p14:creationId xmlns:p14="http://schemas.microsoft.com/office/powerpoint/2010/main" val="20715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a:lvl1pPr>
          </a:lstStyle>
          <a:p>
            <a:r>
              <a:rPr lang="en-US" dirty="0"/>
              <a:t>Click to Edit Master Title Style</a:t>
            </a:r>
          </a:p>
        </p:txBody>
      </p:sp>
      <p:pic>
        <p:nvPicPr>
          <p:cNvPr id="5" name="Picture 3" descr="C:\Users\10630824\Desktop\Microot template\corners (3).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a:cs typeface="Calibri Light"/>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50" b="0" i="0" u="none" strike="noStrike" kern="1200" cap="none" spc="0" normalizeH="0" baseline="0" noProof="0" dirty="0">
              <a:ln>
                <a:noFill/>
              </a:ln>
              <a:solidFill>
                <a:schemeClr val="bg1"/>
              </a:solidFill>
              <a:effectLst/>
              <a:uLnTx/>
              <a:uFillTx/>
              <a:latin typeface="Calibri Light"/>
              <a:cs typeface="Calibri Light"/>
            </a:endParaRPr>
          </a:p>
        </p:txBody>
      </p:sp>
      <p:pic>
        <p:nvPicPr>
          <p:cNvPr id="7" name="Picture 4" descr="C:\Users\10630824\Desktop\Microot template\corners (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25392" y="-30236"/>
            <a:ext cx="688705" cy="6997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extLst>
      <p:ext uri="{BB962C8B-B14F-4D97-AF65-F5344CB8AC3E}">
        <p14:creationId xmlns:p14="http://schemas.microsoft.com/office/powerpoint/2010/main" val="136234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14E39C5E-3938-484F-9F2C-43A53F2F2C23}" type="datetimeFigureOut">
              <a:rPr lang="en-US" smtClean="0"/>
              <a:t>12/15/2020</a:t>
            </a:fld>
            <a:endParaRPr lang="en-US"/>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2F87D1DA-C60F-764E-8590-C8E0B173BBAB}" type="slidenum">
              <a:rPr lang="en-US" smtClean="0"/>
              <a:t>‹#›</a:t>
            </a:fld>
            <a:endParaRPr lang="en-US"/>
          </a:p>
        </p:txBody>
      </p:sp>
    </p:spTree>
    <p:extLst>
      <p:ext uri="{BB962C8B-B14F-4D97-AF65-F5344CB8AC3E}">
        <p14:creationId xmlns:p14="http://schemas.microsoft.com/office/powerpoint/2010/main" val="103356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Rectangle 84"/>
          <p:cNvSpPr>
            <a:spLocks noGrp="1" noChangeArrowheads="1"/>
          </p:cNvSpPr>
          <p:nvPr>
            <p:ph type="body" idx="1"/>
          </p:nvPr>
        </p:nvSpPr>
        <p:spPr bwMode="gray">
          <a:xfrm>
            <a:off x="258189" y="731070"/>
            <a:ext cx="8615227" cy="3934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029" name="Rectangle 83"/>
          <p:cNvSpPr>
            <a:spLocks noGrp="1" noChangeArrowheads="1"/>
          </p:cNvSpPr>
          <p:nvPr>
            <p:ph type="title"/>
          </p:nvPr>
        </p:nvSpPr>
        <p:spPr bwMode="gray">
          <a:xfrm>
            <a:off x="269878" y="240427"/>
            <a:ext cx="8594260" cy="384721"/>
          </a:xfrm>
          <a:prstGeom prst="rect">
            <a:avLst/>
          </a:prstGeom>
          <a:noFill/>
          <a:ln w="12700">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Title</a:t>
            </a:r>
          </a:p>
        </p:txBody>
      </p:sp>
      <p:sp>
        <p:nvSpPr>
          <p:cNvPr id="15" name="TextBox 14"/>
          <p:cNvSpPr txBox="1"/>
          <p:nvPr userDrawn="1"/>
        </p:nvSpPr>
        <p:spPr>
          <a:xfrm>
            <a:off x="3086252" y="4849624"/>
            <a:ext cx="2959099" cy="215444"/>
          </a:xfrm>
          <a:prstGeom prst="rect">
            <a:avLst/>
          </a:prstGeom>
          <a:noFill/>
        </p:spPr>
        <p:txBody>
          <a:bodyPr wrap="square" rtlCol="0">
            <a:spAutoFit/>
          </a:bodyPr>
          <a:lstStyle/>
          <a:p>
            <a:pPr algn="ctr"/>
            <a:r>
              <a:rPr lang="en-US" sz="800" dirty="0">
                <a:solidFill>
                  <a:srgbClr val="7C7C7C"/>
                </a:solidFill>
                <a:latin typeface="Calibri Light"/>
                <a:cs typeface="Calibri Light"/>
              </a:rPr>
              <a:t>©Larsen &amp; Toubro Infotech Ltd. Privileged and Confidential</a:t>
            </a:r>
          </a:p>
        </p:txBody>
      </p:sp>
      <p:pic>
        <p:nvPicPr>
          <p:cNvPr id="1027" name="Picture 3" descr="C:\Users\10630824\Desktop\Microot template\corners (3).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856377" y="3907747"/>
            <a:ext cx="1430176" cy="164916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8483655" y="4824116"/>
            <a:ext cx="396263" cy="307777"/>
          </a:xfrm>
          <a:prstGeom prst="rect">
            <a:avLst/>
          </a:prstGeom>
        </p:spPr>
        <p:txBody>
          <a:bodyPr wrap="non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fld id="{9C5957C0-C9FD-924F-A662-3B71DAE40C56}" type="slidenum">
              <a:rPr kumimoji="0" lang="uk-UA" sz="1400" b="0" i="0" u="none" strike="noStrike" kern="1200" cap="none" spc="0" normalizeH="0" baseline="0" noProof="0" smtClean="0">
                <a:ln>
                  <a:noFill/>
                </a:ln>
                <a:solidFill>
                  <a:schemeClr val="bg1"/>
                </a:solidFill>
                <a:effectLst/>
                <a:uLnTx/>
                <a:uFillTx/>
                <a:latin typeface="Calibri Light" charset="0"/>
                <a:ea typeface="Calibri Light" charset="0"/>
                <a:cs typeface="Calibri Light" charset="0"/>
              </a:rPr>
              <a:pPr marL="0" marR="0" lvl="0" indent="0" algn="ctr" defTabSz="457200" rtl="0" eaLnBrk="1" fontAlgn="base" latinLnBrk="0" hangingPunct="1">
                <a:lnSpc>
                  <a:spcPct val="100000"/>
                </a:lnSpc>
                <a:spcBef>
                  <a:spcPct val="0"/>
                </a:spcBef>
                <a:spcAft>
                  <a:spcPct val="0"/>
                </a:spcAft>
                <a:buClrTx/>
                <a:buSzTx/>
                <a:buFontTx/>
                <a:buNone/>
                <a:tabLst/>
                <a:defRPr/>
              </a:pPr>
              <a:t>‹#›</a:t>
            </a:fld>
            <a:endParaRPr kumimoji="0" lang="uk-UA" sz="1000" b="0" i="0" u="none" strike="noStrike" kern="1200" cap="none" spc="0" normalizeH="0" baseline="0" noProof="0" dirty="0">
              <a:ln>
                <a:noFill/>
              </a:ln>
              <a:solidFill>
                <a:schemeClr val="bg1"/>
              </a:solidFill>
              <a:effectLst/>
              <a:uLnTx/>
              <a:uFillTx/>
              <a:latin typeface="Calibri Light" charset="0"/>
              <a:ea typeface="Calibri Light" charset="0"/>
              <a:cs typeface="Calibri Light" charset="0"/>
            </a:endParaRPr>
          </a:p>
        </p:txBody>
      </p:sp>
      <p:pic>
        <p:nvPicPr>
          <p:cNvPr id="1028" name="Picture 4" descr="C:\Users\10630824\Desktop\Microot template\corners (2).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flipH="1">
            <a:off x="-18304" y="-37324"/>
            <a:ext cx="688705" cy="69979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205865" y="4703235"/>
            <a:ext cx="516534" cy="407874"/>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61" r:id="rId2"/>
    <p:sldLayoutId id="2147483663" r:id="rId3"/>
    <p:sldLayoutId id="2147483680" r:id="rId4"/>
    <p:sldLayoutId id="2147483665" r:id="rId5"/>
  </p:sldLayoutIdLst>
  <p:hf hdr="0" ftr="0" dt="0"/>
  <p:txStyles>
    <p:titleStyle>
      <a:lvl1pPr algn="l" rtl="0" eaLnBrk="1" fontAlgn="base" hangingPunct="1">
        <a:spcBef>
          <a:spcPct val="0"/>
        </a:spcBef>
        <a:spcAft>
          <a:spcPct val="0"/>
        </a:spcAft>
        <a:defRPr sz="2500" b="0" i="0" baseline="0">
          <a:solidFill>
            <a:srgbClr val="2C2D8B"/>
          </a:solidFill>
          <a:latin typeface="Calibri Light"/>
          <a:ea typeface="+mj-ea"/>
          <a:cs typeface="Calibri Light"/>
        </a:defRPr>
      </a:lvl1pPr>
      <a:lvl2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2pPr>
      <a:lvl3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3pPr>
      <a:lvl4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4pPr>
      <a:lvl5pPr algn="l" rtl="0" eaLnBrk="1" fontAlgn="base" hangingPunct="1">
        <a:spcBef>
          <a:spcPct val="0"/>
        </a:spcBef>
        <a:spcAft>
          <a:spcPct val="0"/>
        </a:spcAft>
        <a:defRPr sz="2000">
          <a:solidFill>
            <a:schemeClr val="accent1"/>
          </a:solidFill>
          <a:latin typeface="Arial" pitchFamily="34" charset="0"/>
          <a:ea typeface="STKaiti" pitchFamily="2" charset="-122"/>
          <a:cs typeface="Geneva" pitchFamily="34" charset="0"/>
        </a:defRPr>
      </a:lvl5pPr>
      <a:lvl6pPr marL="389626"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6pPr>
      <a:lvl7pPr marL="779252"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7pPr>
      <a:lvl8pPr marL="1168878"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8pPr>
      <a:lvl9pPr marL="1558503" algn="l" rtl="0" eaLnBrk="1" fontAlgn="base" hangingPunct="1">
        <a:spcBef>
          <a:spcPct val="0"/>
        </a:spcBef>
        <a:spcAft>
          <a:spcPct val="0"/>
        </a:spcAft>
        <a:defRPr sz="2000">
          <a:solidFill>
            <a:schemeClr val="accent1"/>
          </a:solidFill>
          <a:latin typeface="Arial" pitchFamily="34" charset="0"/>
          <a:ea typeface="ヒラギノ角ゴ Pro W3" pitchFamily="124" charset="-128"/>
          <a:cs typeface="Geneva" pitchFamily="34" charset="0"/>
        </a:defRPr>
      </a:lvl9pPr>
    </p:titleStyle>
    <p:bodyStyle>
      <a:lvl1pPr marL="146110" indent="-146110" algn="l" defTabSz="1566621" rtl="0" eaLnBrk="1" fontAlgn="base" hangingPunct="1">
        <a:spcBef>
          <a:spcPct val="75000"/>
        </a:spcBef>
        <a:spcAft>
          <a:spcPct val="0"/>
        </a:spcAft>
        <a:buClrTx/>
        <a:buFont typeface="Wingdings" charset="2"/>
        <a:buChar char="§"/>
        <a:defRPr sz="1600" b="0" i="0">
          <a:solidFill>
            <a:srgbClr val="000000"/>
          </a:solidFill>
          <a:latin typeface="Calibri Light"/>
          <a:ea typeface="+mn-ea"/>
          <a:cs typeface="Calibri Light"/>
        </a:defRPr>
      </a:lvl1pPr>
      <a:lvl2pPr marL="293573" indent="-146110" algn="l" defTabSz="1566621" rtl="0" eaLnBrk="1" fontAlgn="base" hangingPunct="1">
        <a:spcBef>
          <a:spcPct val="25000"/>
        </a:spcBef>
        <a:spcAft>
          <a:spcPct val="0"/>
        </a:spcAft>
        <a:buClrTx/>
        <a:buSzPct val="80000"/>
        <a:buFont typeface="Wingdings" charset="2"/>
        <a:buChar char="§"/>
        <a:defRPr sz="1600" b="0" i="0">
          <a:solidFill>
            <a:srgbClr val="000000"/>
          </a:solidFill>
          <a:latin typeface="Calibri Light"/>
          <a:ea typeface="+mn-ea"/>
          <a:cs typeface="Calibri Light"/>
        </a:defRPr>
      </a:lvl2pPr>
      <a:lvl3pPr marL="441035" indent="-146110" algn="l" defTabSz="1566621" rtl="0" eaLnBrk="1" fontAlgn="base" hangingPunct="1">
        <a:spcBef>
          <a:spcPct val="25000"/>
        </a:spcBef>
        <a:spcAft>
          <a:spcPct val="0"/>
        </a:spcAft>
        <a:buClrTx/>
        <a:buSzPct val="70000"/>
        <a:buFont typeface="Wingdings" charset="2"/>
        <a:buChar char="§"/>
        <a:defRPr sz="1600" b="0" i="0">
          <a:solidFill>
            <a:srgbClr val="000000"/>
          </a:solidFill>
          <a:latin typeface="Calibri Light"/>
          <a:ea typeface="+mn-ea"/>
          <a:cs typeface="Calibri Light"/>
        </a:defRPr>
      </a:lvl3pPr>
      <a:lvl4pPr marL="584439" indent="-142052"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4pPr>
      <a:lvl5pPr marL="726490" indent="-140698" algn="l" defTabSz="1566621" rtl="0" eaLnBrk="1" fontAlgn="base" hangingPunct="1">
        <a:spcBef>
          <a:spcPct val="25000"/>
        </a:spcBef>
        <a:spcAft>
          <a:spcPct val="0"/>
        </a:spcAft>
        <a:buClrTx/>
        <a:buFont typeface="Arial"/>
        <a:buChar char="•"/>
        <a:defRPr sz="1600" b="0" i="0">
          <a:solidFill>
            <a:srgbClr val="000000"/>
          </a:solidFill>
          <a:latin typeface="Calibri Light"/>
          <a:ea typeface="+mn-ea"/>
          <a:cs typeface="Calibri Light"/>
        </a:defRPr>
      </a:lvl5pPr>
      <a:lvl6pPr marL="1116116"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6pPr>
      <a:lvl7pPr marL="1505742"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7pPr>
      <a:lvl8pPr marL="1895368"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8pPr>
      <a:lvl9pPr marL="2284994" indent="-140698" algn="l" defTabSz="1566621" rtl="0" eaLnBrk="1" fontAlgn="base" hangingPunct="1">
        <a:spcBef>
          <a:spcPct val="25000"/>
        </a:spcBef>
        <a:spcAft>
          <a:spcPct val="0"/>
        </a:spcAft>
        <a:buClr>
          <a:schemeClr val="tx2"/>
        </a:buClr>
        <a:buFont typeface="Symbol" pitchFamily="18" charset="2"/>
        <a:buChar char="·"/>
        <a:defRPr sz="1200">
          <a:solidFill>
            <a:srgbClr val="53565A"/>
          </a:solidFill>
          <a:latin typeface="+mn-lt"/>
          <a:ea typeface="+mn-ea"/>
          <a:cs typeface="+mn-cs"/>
        </a:defRPr>
      </a:lvl9pPr>
    </p:bodyStyle>
    <p:otherStyle>
      <a:defPPr>
        <a:defRPr lang="en-US"/>
      </a:defPPr>
      <a:lvl1pPr marL="0" algn="l" defTabSz="779252" rtl="0" eaLnBrk="1" latinLnBrk="0" hangingPunct="1">
        <a:defRPr sz="1500" kern="1200">
          <a:solidFill>
            <a:schemeClr val="tx1"/>
          </a:solidFill>
          <a:latin typeface="+mn-lt"/>
          <a:ea typeface="+mn-ea"/>
          <a:cs typeface="+mn-cs"/>
        </a:defRPr>
      </a:lvl1pPr>
      <a:lvl2pPr marL="389626" algn="l" defTabSz="779252" rtl="0" eaLnBrk="1" latinLnBrk="0" hangingPunct="1">
        <a:defRPr sz="1500" kern="1200">
          <a:solidFill>
            <a:schemeClr val="tx1"/>
          </a:solidFill>
          <a:latin typeface="+mn-lt"/>
          <a:ea typeface="+mn-ea"/>
          <a:cs typeface="+mn-cs"/>
        </a:defRPr>
      </a:lvl2pPr>
      <a:lvl3pPr marL="779252" algn="l" defTabSz="779252" rtl="0" eaLnBrk="1" latinLnBrk="0" hangingPunct="1">
        <a:defRPr sz="1500" kern="1200">
          <a:solidFill>
            <a:schemeClr val="tx1"/>
          </a:solidFill>
          <a:latin typeface="+mn-lt"/>
          <a:ea typeface="+mn-ea"/>
          <a:cs typeface="+mn-cs"/>
        </a:defRPr>
      </a:lvl3pPr>
      <a:lvl4pPr marL="1168878" algn="l" defTabSz="779252" rtl="0" eaLnBrk="1" latinLnBrk="0" hangingPunct="1">
        <a:defRPr sz="1500" kern="1200">
          <a:solidFill>
            <a:schemeClr val="tx1"/>
          </a:solidFill>
          <a:latin typeface="+mn-lt"/>
          <a:ea typeface="+mn-ea"/>
          <a:cs typeface="+mn-cs"/>
        </a:defRPr>
      </a:lvl4pPr>
      <a:lvl5pPr marL="1558503" algn="l" defTabSz="779252" rtl="0" eaLnBrk="1" latinLnBrk="0" hangingPunct="1">
        <a:defRPr sz="1500" kern="1200">
          <a:solidFill>
            <a:schemeClr val="tx1"/>
          </a:solidFill>
          <a:latin typeface="+mn-lt"/>
          <a:ea typeface="+mn-ea"/>
          <a:cs typeface="+mn-cs"/>
        </a:defRPr>
      </a:lvl5pPr>
      <a:lvl6pPr marL="1948129" algn="l" defTabSz="779252" rtl="0" eaLnBrk="1" latinLnBrk="0" hangingPunct="1">
        <a:defRPr sz="1500" kern="1200">
          <a:solidFill>
            <a:schemeClr val="tx1"/>
          </a:solidFill>
          <a:latin typeface="+mn-lt"/>
          <a:ea typeface="+mn-ea"/>
          <a:cs typeface="+mn-cs"/>
        </a:defRPr>
      </a:lvl6pPr>
      <a:lvl7pPr marL="2337755" algn="l" defTabSz="779252" rtl="0" eaLnBrk="1" latinLnBrk="0" hangingPunct="1">
        <a:defRPr sz="1500" kern="1200">
          <a:solidFill>
            <a:schemeClr val="tx1"/>
          </a:solidFill>
          <a:latin typeface="+mn-lt"/>
          <a:ea typeface="+mn-ea"/>
          <a:cs typeface="+mn-cs"/>
        </a:defRPr>
      </a:lvl7pPr>
      <a:lvl8pPr marL="2727381" algn="l" defTabSz="779252" rtl="0" eaLnBrk="1" latinLnBrk="0" hangingPunct="1">
        <a:defRPr sz="1500" kern="1200">
          <a:solidFill>
            <a:schemeClr val="tx1"/>
          </a:solidFill>
          <a:latin typeface="+mn-lt"/>
          <a:ea typeface="+mn-ea"/>
          <a:cs typeface="+mn-cs"/>
        </a:defRPr>
      </a:lvl8pPr>
      <a:lvl9pPr marL="3117007" algn="l" defTabSz="779252" rtl="0" eaLnBrk="1" latinLnBrk="0" hangingPunct="1">
        <a:defRPr sz="1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8045" y="1639923"/>
            <a:ext cx="2031269" cy="1849679"/>
          </a:xfrm>
          <a:prstGeom prst="rect">
            <a:avLst/>
          </a:prstGeom>
        </p:spPr>
      </p:pic>
    </p:spTree>
    <p:extLst>
      <p:ext uri="{BB962C8B-B14F-4D97-AF65-F5344CB8AC3E}">
        <p14:creationId xmlns:p14="http://schemas.microsoft.com/office/powerpoint/2010/main" val="144343629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22514" y="1560286"/>
            <a:ext cx="7873999" cy="2723823"/>
          </a:xfrm>
        </p:spPr>
        <p:txBody>
          <a:bodyPr/>
          <a:lstStyle/>
          <a:p>
            <a:r>
              <a:rPr lang="en-US" dirty="0"/>
              <a:t>		</a:t>
            </a:r>
            <a:r>
              <a:rPr lang="en-US" sz="3600" u="sng" dirty="0"/>
              <a:t>Scheme For Farmers</a:t>
            </a:r>
            <a:br>
              <a:rPr lang="en-US" dirty="0"/>
            </a:br>
            <a:br>
              <a:rPr lang="en-US" dirty="0"/>
            </a:br>
            <a:br>
              <a:rPr lang="en-US" dirty="0"/>
            </a:br>
            <a:r>
              <a:rPr lang="en-US" dirty="0"/>
              <a:t>					</a:t>
            </a:r>
            <a:r>
              <a:rPr lang="en-US" sz="2000" dirty="0"/>
              <a:t>Kiran Tonpe</a:t>
            </a:r>
            <a:br>
              <a:rPr lang="en-US" sz="2000" dirty="0"/>
            </a:br>
            <a:r>
              <a:rPr lang="en-US" sz="2000" dirty="0"/>
              <a:t>					</a:t>
            </a:r>
            <a:r>
              <a:rPr lang="en-US" sz="2000" dirty="0" err="1"/>
              <a:t>Vivita</a:t>
            </a:r>
            <a:r>
              <a:rPr lang="en-US" sz="2000" dirty="0"/>
              <a:t> Dias</a:t>
            </a:r>
            <a:br>
              <a:rPr lang="en-US" sz="2000" dirty="0"/>
            </a:br>
            <a:r>
              <a:rPr lang="en-US" sz="2000" dirty="0"/>
              <a:t>					Nikhil Jain</a:t>
            </a:r>
            <a:br>
              <a:rPr lang="en-US" sz="2000" dirty="0"/>
            </a:br>
            <a:r>
              <a:rPr lang="en-US" sz="2000" dirty="0"/>
              <a:t>					Anne </a:t>
            </a:r>
            <a:r>
              <a:rPr lang="en-US" sz="2000" dirty="0" err="1"/>
              <a:t>Rajan</a:t>
            </a:r>
            <a:endParaRPr lang="en-US" sz="2000" dirty="0"/>
          </a:p>
        </p:txBody>
      </p:sp>
    </p:spTree>
    <p:extLst>
      <p:ext uri="{BB962C8B-B14F-4D97-AF65-F5344CB8AC3E}">
        <p14:creationId xmlns:p14="http://schemas.microsoft.com/office/powerpoint/2010/main" val="1736500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E50C3D-CCD7-45E5-AED7-3007246446E6}"/>
              </a:ext>
            </a:extLst>
          </p:cNvPr>
          <p:cNvSpPr>
            <a:spLocks noGrp="1"/>
          </p:cNvSpPr>
          <p:nvPr>
            <p:ph idx="1"/>
          </p:nvPr>
        </p:nvSpPr>
        <p:spPr/>
        <p:txBody>
          <a:bodyPr/>
          <a:lstStyle/>
          <a:p>
            <a:pPr marL="0" indent="0">
              <a:buNone/>
            </a:pPr>
            <a:r>
              <a:rPr lang="en-US" b="0" i="0" dirty="0">
                <a:solidFill>
                  <a:srgbClr val="202124"/>
                </a:solidFill>
                <a:effectLst/>
                <a:latin typeface="Roboto"/>
              </a:rPr>
              <a:t>Farm-Scheme is a project in Agriculture domain. It is a Java Web-based application which gives an idea to the farmers how to use e-farming to sell their products. Farmers will get new ideas to improve their productivity, they can buy and sell their products online from different cities through the process of bidding. Farmers can use this facility and avail benefits of different schemes available which will increase their profit.</a:t>
            </a:r>
            <a:endParaRPr lang="en-IN" dirty="0"/>
          </a:p>
        </p:txBody>
      </p:sp>
      <p:sp>
        <p:nvSpPr>
          <p:cNvPr id="3" name="Title 2">
            <a:extLst>
              <a:ext uri="{FF2B5EF4-FFF2-40B4-BE49-F238E27FC236}">
                <a16:creationId xmlns:a16="http://schemas.microsoft.com/office/drawing/2014/main" id="{AAEB2A53-F702-4FE2-ACCF-FE27874D9EDD}"/>
              </a:ext>
            </a:extLst>
          </p:cNvPr>
          <p:cNvSpPr>
            <a:spLocks noGrp="1"/>
          </p:cNvSpPr>
          <p:nvPr>
            <p:ph type="title"/>
          </p:nvPr>
        </p:nvSpPr>
        <p:spPr/>
        <p:txBody>
          <a:bodyPr/>
          <a:lstStyle/>
          <a:p>
            <a:r>
              <a:rPr lang="en-IN" dirty="0"/>
              <a:t>Problem Statement</a:t>
            </a:r>
          </a:p>
        </p:txBody>
      </p:sp>
    </p:spTree>
    <p:extLst>
      <p:ext uri="{BB962C8B-B14F-4D97-AF65-F5344CB8AC3E}">
        <p14:creationId xmlns:p14="http://schemas.microsoft.com/office/powerpoint/2010/main" val="315282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3BC497-1894-44F4-86B3-4299DBA8E411}"/>
              </a:ext>
            </a:extLst>
          </p:cNvPr>
          <p:cNvSpPr>
            <a:spLocks noGrp="1"/>
          </p:cNvSpPr>
          <p:nvPr>
            <p:ph idx="1"/>
          </p:nvPr>
        </p:nvSpPr>
        <p:spPr>
          <a:xfrm>
            <a:off x="258189" y="940222"/>
            <a:ext cx="8615227" cy="3962851"/>
          </a:xfrm>
        </p:spPr>
        <p:txBody>
          <a:bodyPr/>
          <a:lstStyle/>
          <a:p>
            <a:r>
              <a:rPr lang="en-IN" b="1" dirty="0"/>
              <a:t>Farmer</a:t>
            </a:r>
          </a:p>
          <a:p>
            <a:pPr lvl="1"/>
            <a:r>
              <a:rPr lang="en-IN" b="1" dirty="0"/>
              <a:t>Farmer Registration</a:t>
            </a:r>
          </a:p>
          <a:p>
            <a:pPr lvl="1"/>
            <a:r>
              <a:rPr lang="en-IN" b="1" dirty="0"/>
              <a:t>Place Sell Request</a:t>
            </a:r>
          </a:p>
          <a:p>
            <a:pPr lvl="1"/>
            <a:r>
              <a:rPr lang="en-IN" b="1" dirty="0"/>
              <a:t>View Sold History</a:t>
            </a:r>
          </a:p>
          <a:p>
            <a:pPr lvl="1"/>
            <a:r>
              <a:rPr lang="en-IN" b="1" dirty="0"/>
              <a:t>View Market Place</a:t>
            </a:r>
          </a:p>
          <a:p>
            <a:pPr lvl="1"/>
            <a:r>
              <a:rPr lang="en-IN" b="1" dirty="0"/>
              <a:t>Apply For Insurance</a:t>
            </a:r>
          </a:p>
          <a:p>
            <a:pPr lvl="1"/>
            <a:r>
              <a:rPr lang="en-IN" b="1" dirty="0"/>
              <a:t>Claim For Insurance</a:t>
            </a:r>
          </a:p>
          <a:p>
            <a:r>
              <a:rPr lang="en-IN" b="1" dirty="0"/>
              <a:t>Bidder</a:t>
            </a:r>
          </a:p>
          <a:p>
            <a:pPr lvl="1"/>
            <a:r>
              <a:rPr lang="en-IN" b="1" dirty="0"/>
              <a:t>Bidder Registration</a:t>
            </a:r>
          </a:p>
          <a:p>
            <a:pPr lvl="1"/>
            <a:r>
              <a:rPr lang="en-IN" b="1" dirty="0"/>
              <a:t>Crop Details</a:t>
            </a:r>
          </a:p>
          <a:p>
            <a:r>
              <a:rPr lang="en-IN" b="1" dirty="0"/>
              <a:t>Admin</a:t>
            </a:r>
          </a:p>
          <a:p>
            <a:pPr lvl="1"/>
            <a:r>
              <a:rPr lang="en-IN" b="1" dirty="0"/>
              <a:t>Admin Dashboard</a:t>
            </a:r>
          </a:p>
          <a:p>
            <a:pPr lvl="1"/>
            <a:endParaRPr lang="en-IN" b="1" dirty="0"/>
          </a:p>
          <a:p>
            <a:pPr marL="147463" lvl="1" indent="0">
              <a:buNone/>
            </a:pPr>
            <a:endParaRPr lang="en-IN" dirty="0"/>
          </a:p>
          <a:p>
            <a:pPr marL="147463" lvl="1" indent="0">
              <a:buNone/>
            </a:pPr>
            <a:endParaRPr lang="en-IN" dirty="0"/>
          </a:p>
          <a:p>
            <a:pPr marL="147463" lvl="1" indent="0">
              <a:buNone/>
            </a:pPr>
            <a:endParaRPr lang="en-IN" dirty="0"/>
          </a:p>
          <a:p>
            <a:endParaRPr lang="en-IN" dirty="0"/>
          </a:p>
        </p:txBody>
      </p:sp>
      <p:sp>
        <p:nvSpPr>
          <p:cNvPr id="3" name="Title 2">
            <a:extLst>
              <a:ext uri="{FF2B5EF4-FFF2-40B4-BE49-F238E27FC236}">
                <a16:creationId xmlns:a16="http://schemas.microsoft.com/office/drawing/2014/main" id="{160DC8F5-60E9-4A58-A09C-D1DAB0054F52}"/>
              </a:ext>
            </a:extLst>
          </p:cNvPr>
          <p:cNvSpPr>
            <a:spLocks noGrp="1"/>
          </p:cNvSpPr>
          <p:nvPr>
            <p:ph type="title"/>
          </p:nvPr>
        </p:nvSpPr>
        <p:spPr/>
        <p:txBody>
          <a:bodyPr/>
          <a:lstStyle/>
          <a:p>
            <a:r>
              <a:rPr lang="en-IN" dirty="0"/>
              <a:t>Modules</a:t>
            </a:r>
          </a:p>
        </p:txBody>
      </p:sp>
    </p:spTree>
    <p:extLst>
      <p:ext uri="{BB962C8B-B14F-4D97-AF65-F5344CB8AC3E}">
        <p14:creationId xmlns:p14="http://schemas.microsoft.com/office/powerpoint/2010/main" val="809608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website&#10;&#10;Description automatically generated">
            <a:extLst>
              <a:ext uri="{FF2B5EF4-FFF2-40B4-BE49-F238E27FC236}">
                <a16:creationId xmlns:a16="http://schemas.microsoft.com/office/drawing/2014/main" id="{7A8825EC-5B16-4DD2-BE27-C56BACD7FF32}"/>
              </a:ext>
            </a:extLst>
          </p:cNvPr>
          <p:cNvPicPr>
            <a:picLocks noGrp="1" noChangeAspect="1"/>
          </p:cNvPicPr>
          <p:nvPr>
            <p:ph idx="1"/>
          </p:nvPr>
        </p:nvPicPr>
        <p:blipFill rotWithShape="1">
          <a:blip r:embed="rId2"/>
          <a:srcRect t="4383" b="6410"/>
          <a:stretch/>
        </p:blipFill>
        <p:spPr>
          <a:xfrm>
            <a:off x="1254566" y="1103086"/>
            <a:ext cx="6623756" cy="3323771"/>
          </a:xfrm>
        </p:spPr>
      </p:pic>
    </p:spTree>
    <p:extLst>
      <p:ext uri="{BB962C8B-B14F-4D97-AF65-F5344CB8AC3E}">
        <p14:creationId xmlns:p14="http://schemas.microsoft.com/office/powerpoint/2010/main" val="44069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table&#10;&#10;Description automatically generated">
            <a:extLst>
              <a:ext uri="{FF2B5EF4-FFF2-40B4-BE49-F238E27FC236}">
                <a16:creationId xmlns:a16="http://schemas.microsoft.com/office/drawing/2014/main" id="{D4B853AA-3594-476B-AB6C-35ADFC804897}"/>
              </a:ext>
            </a:extLst>
          </p:cNvPr>
          <p:cNvPicPr>
            <a:picLocks noGrp="1" noChangeAspect="1"/>
          </p:cNvPicPr>
          <p:nvPr>
            <p:ph idx="1"/>
          </p:nvPr>
        </p:nvPicPr>
        <p:blipFill rotWithShape="1">
          <a:blip r:embed="rId2"/>
          <a:srcRect t="5557" b="5730"/>
          <a:stretch/>
        </p:blipFill>
        <p:spPr>
          <a:xfrm>
            <a:off x="1254566" y="1088571"/>
            <a:ext cx="6623756" cy="3360058"/>
          </a:xfrm>
        </p:spPr>
      </p:pic>
    </p:spTree>
    <p:extLst>
      <p:ext uri="{BB962C8B-B14F-4D97-AF65-F5344CB8AC3E}">
        <p14:creationId xmlns:p14="http://schemas.microsoft.com/office/powerpoint/2010/main" val="42336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10;&#10;Description automatically generated">
            <a:extLst>
              <a:ext uri="{FF2B5EF4-FFF2-40B4-BE49-F238E27FC236}">
                <a16:creationId xmlns:a16="http://schemas.microsoft.com/office/drawing/2014/main" id="{BDDC27A6-C047-49AC-9DF0-5A9D3AE4AB9C}"/>
              </a:ext>
            </a:extLst>
          </p:cNvPr>
          <p:cNvPicPr>
            <a:picLocks noGrp="1" noChangeAspect="1"/>
          </p:cNvPicPr>
          <p:nvPr>
            <p:ph idx="1"/>
          </p:nvPr>
        </p:nvPicPr>
        <p:blipFill rotWithShape="1">
          <a:blip r:embed="rId2"/>
          <a:srcRect t="5357" b="5435"/>
          <a:stretch/>
        </p:blipFill>
        <p:spPr>
          <a:xfrm>
            <a:off x="1254566" y="1139371"/>
            <a:ext cx="6623756" cy="3323772"/>
          </a:xfrm>
        </p:spPr>
      </p:pic>
    </p:spTree>
    <p:extLst>
      <p:ext uri="{BB962C8B-B14F-4D97-AF65-F5344CB8AC3E}">
        <p14:creationId xmlns:p14="http://schemas.microsoft.com/office/powerpoint/2010/main" val="387377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aphical user interface, application, table&#10;&#10;Description automatically generated">
            <a:extLst>
              <a:ext uri="{FF2B5EF4-FFF2-40B4-BE49-F238E27FC236}">
                <a16:creationId xmlns:a16="http://schemas.microsoft.com/office/drawing/2014/main" id="{3272DB73-7ED5-4535-A8CD-DA364BC77C5C}"/>
              </a:ext>
            </a:extLst>
          </p:cNvPr>
          <p:cNvPicPr>
            <a:picLocks noGrp="1" noChangeAspect="1"/>
          </p:cNvPicPr>
          <p:nvPr>
            <p:ph idx="1"/>
          </p:nvPr>
        </p:nvPicPr>
        <p:blipFill rotWithShape="1">
          <a:blip r:embed="rId2"/>
          <a:srcRect t="4383" b="5825"/>
          <a:stretch/>
        </p:blipFill>
        <p:spPr>
          <a:xfrm>
            <a:off x="1254566" y="1103086"/>
            <a:ext cx="6623756" cy="3345543"/>
          </a:xfrm>
        </p:spPr>
      </p:pic>
    </p:spTree>
    <p:extLst>
      <p:ext uri="{BB962C8B-B14F-4D97-AF65-F5344CB8AC3E}">
        <p14:creationId xmlns:p14="http://schemas.microsoft.com/office/powerpoint/2010/main" val="268549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07238"/>
      </p:ext>
    </p:extLst>
  </p:cSld>
  <p:clrMapOvr>
    <a:masterClrMapping/>
  </p:clrMapOvr>
</p:sld>
</file>

<file path=ppt/theme/theme1.xml><?xml version="1.0" encoding="utf-8"?>
<a:theme xmlns:a="http://schemas.openxmlformats.org/drawingml/2006/main" name="L&amp;T Infotech">
  <a:themeElements>
    <a:clrScheme name="L&amp;T">
      <a:dk1>
        <a:srgbClr val="7C7C7C"/>
      </a:dk1>
      <a:lt1>
        <a:srgbClr val="FEFDFD"/>
      </a:lt1>
      <a:dk2>
        <a:srgbClr val="B2B2B2"/>
      </a:dk2>
      <a:lt2>
        <a:srgbClr val="FEFDFD"/>
      </a:lt2>
      <a:accent1>
        <a:srgbClr val="124079"/>
      </a:accent1>
      <a:accent2>
        <a:srgbClr val="7C7C7C"/>
      </a:accent2>
      <a:accent3>
        <a:srgbClr val="FCC320"/>
      </a:accent3>
      <a:accent4>
        <a:srgbClr val="20BDBE"/>
      </a:accent4>
      <a:accent5>
        <a:srgbClr val="706952"/>
      </a:accent5>
      <a:accent6>
        <a:srgbClr val="1AB26C"/>
      </a:accent6>
      <a:hlink>
        <a:srgbClr val="939598"/>
      </a:hlink>
      <a:folHlink>
        <a:srgbClr val="BBBDC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smtClean="0">
            <a:ln>
              <a:noFill/>
            </a:ln>
            <a:solidFill>
              <a:schemeClr val="tx1"/>
            </a:solidFill>
            <a:effectLst/>
            <a:latin typeface="Arial" pitchFamily="34" charset="0"/>
            <a:ea typeface="+mj-ea"/>
          </a:defRPr>
        </a:defPPr>
      </a:lstStyle>
    </a:spDef>
    <a:lnDef>
      <a:spPr bwMode="auto">
        <a:xfrm>
          <a:off x="0" y="0"/>
          <a:ext cx="1" cy="1"/>
        </a:xfrm>
        <a:custGeom>
          <a:avLst/>
          <a:gdLst/>
          <a:ahLst/>
          <a:cxnLst/>
          <a:rect l="0" t="0" r="0" b="0"/>
          <a:pathLst/>
        </a:custGeom>
        <a:solidFill>
          <a:schemeClr val="folHlink"/>
        </a:solidFill>
        <a:ln w="6350"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ea typeface="ヒラギノ角ゴ Pro W3" pitchFamily="124" charset="-128"/>
          </a:defRPr>
        </a:defPPr>
      </a:lstStyle>
    </a:lnDef>
    <a:txDef>
      <a:spPr>
        <a:noFill/>
      </a:spPr>
      <a:bodyPr wrap="none" rtlCol="0">
        <a:spAutoFit/>
      </a:bodyPr>
      <a:lstStyle>
        <a:defPPr>
          <a:defRPr baseline="0" dirty="0">
            <a:ea typeface="+mj-ea"/>
          </a:defRPr>
        </a:defPPr>
      </a:lstStyle>
    </a:txDef>
  </a:objectDefaults>
  <a:extraClrSchemeLst>
    <a:extraClrScheme>
      <a:clrScheme name="ICG_Pres (A4) 1">
        <a:dk1>
          <a:srgbClr val="53565A"/>
        </a:dk1>
        <a:lt1>
          <a:srgbClr val="FFFFFF"/>
        </a:lt1>
        <a:dk2>
          <a:srgbClr val="97999B"/>
        </a:dk2>
        <a:lt2>
          <a:srgbClr val="53565A"/>
        </a:lt2>
        <a:accent1>
          <a:srgbClr val="002D72"/>
        </a:accent1>
        <a:accent2>
          <a:srgbClr val="99ABC7"/>
        </a:accent2>
        <a:accent3>
          <a:srgbClr val="FFFFFF"/>
        </a:accent3>
        <a:accent4>
          <a:srgbClr val="46484C"/>
        </a:accent4>
        <a:accent5>
          <a:srgbClr val="AAADBC"/>
        </a:accent5>
        <a:accent6>
          <a:srgbClr val="8A9BB4"/>
        </a:accent6>
        <a:hlink>
          <a:srgbClr val="00BDF2"/>
        </a:hlink>
        <a:folHlink>
          <a:srgbClr val="99E4FA"/>
        </a:folHlink>
      </a:clrScheme>
      <a:clrMap bg1="lt1" tx1="dk1" bg2="lt2" tx2="dk2" accent1="accent1" accent2="accent2" accent3="accent3" accent4="accent4" accent5="accent5" accent6="accent6" hlink="hlink" folHlink="folHlink"/>
    </a:extraClrScheme>
  </a:extraClrSchemeLst>
  <a:custClrLst>
    <a:custClr name="Aqua">
      <a:srgbClr val="00B0B9"/>
    </a:custClr>
    <a:custClr name="Aqua Tint">
      <a:srgbClr val="99DFE3"/>
    </a:custClr>
    <a:custClr name="Goldenrod">
      <a:srgbClr val="C99700"/>
    </a:custClr>
    <a:custClr name="Goldenrod Tint">
      <a:srgbClr val="E9D599"/>
    </a:custClr>
    <a:custClr name="Forest">
      <a:srgbClr val="00843D"/>
    </a:custClr>
    <a:custClr name="Forest Tint">
      <a:srgbClr val="66B797"/>
    </a:custClr>
    <a:custClr name="Plum">
      <a:srgbClr val="890C58"/>
    </a:custClr>
    <a:custClr name="Plum Tint">
      <a:srgbClr val="B37A9F"/>
    </a:custClr>
    <a:custClr name="Olive">
      <a:srgbClr val="949300"/>
    </a:custClr>
    <a:custClr name="Olive Tint">
      <a:srgbClr val="D4D499"/>
    </a:custClr>
    <a:custClr name="Teal">
      <a:srgbClr val="007377"/>
    </a:custClr>
    <a:custClr name="Teal Tint">
      <a:srgbClr val="99C7C9"/>
    </a:custClr>
    <a:custClr name="Tangerine">
      <a:srgbClr val="ED8B00"/>
    </a:custClr>
    <a:custClr name="Tangerine Tint">
      <a:srgbClr val="F8D199"/>
    </a:custClr>
    <a:custClr name="Purple">
      <a:srgbClr val="6B3077"/>
    </a:custClr>
    <a:custClr name="Purple Tint">
      <a:srgbClr val="C4ACC9"/>
    </a:custClr>
    <a:custClr name="Green">
      <a:srgbClr val="84BD00"/>
    </a:custClr>
    <a:custClr name="Green Tint">
      <a:srgbClr val="CEE599"/>
    </a:custClr>
    <a:custClr name="White">
      <a:srgbClr val="FFFFFF"/>
    </a:custClr>
    <a:custClr name="White">
      <a:srgbClr val="FFFFFF"/>
    </a:custClr>
    <a:custClr name="Burnt Orange">
      <a:srgbClr val="CB6015"/>
    </a:custClr>
    <a:custClr name="Citi Cyan Tint (20%)">
      <a:srgbClr val="CCF2FC"/>
    </a:custClr>
    <a:custClr name="Citi Light Gray Tint(20%)">
      <a:srgbClr val="EAEBEB"/>
    </a:custClr>
  </a:custClrLst>
  <a:extLst>
    <a:ext uri="{05A4C25C-085E-4340-85A3-A5531E510DB2}">
      <thm15:themeFamily xmlns:thm15="http://schemas.microsoft.com/office/thememl/2012/main" name="Presentation1" id="{702403EB-318C-439B-9AB2-BA2B8AB33F7C}" vid="{E6FED60A-EEAF-4841-AC95-7D184802CB9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702403EB-318C-439B-9AB2-BA2B8AB33F7C}" vid="{819E83EB-3304-45C5-AE68-EF214ADD408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Comments xmlns="71bf3f0a-df54-467d-89c2-87f8d534ba7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F8E8959049E8428369959651C7B244" ma:contentTypeVersion="1" ma:contentTypeDescription="Create a new document." ma:contentTypeScope="" ma:versionID="a3dfc01f428c3fcbfdafd221a376b9de">
  <xsd:schema xmlns:xsd="http://www.w3.org/2001/XMLSchema" xmlns:p="http://schemas.microsoft.com/office/2006/metadata/properties" xmlns:ns2="71bf3f0a-df54-467d-89c2-87f8d534ba77" targetNamespace="http://schemas.microsoft.com/office/2006/metadata/properties" ma:root="true" ma:fieldsID="96a372070048e73f7666a0524ec77300" ns2:_="">
    <xsd:import namespace="71bf3f0a-df54-467d-89c2-87f8d534ba77"/>
    <xsd:element name="properties">
      <xsd:complexType>
        <xsd:sequence>
          <xsd:element name="documentManagement">
            <xsd:complexType>
              <xsd:all>
                <xsd:element ref="ns2:Comments" minOccurs="0"/>
              </xsd:all>
            </xsd:complexType>
          </xsd:element>
        </xsd:sequence>
      </xsd:complexType>
    </xsd:element>
  </xsd:schema>
  <xsd:schema xmlns:xsd="http://www.w3.org/2001/XMLSchema" xmlns:dms="http://schemas.microsoft.com/office/2006/documentManagement/types" targetNamespace="71bf3f0a-df54-467d-89c2-87f8d534ba77" elementFormDefault="qualified">
    <xsd:import namespace="http://schemas.microsoft.com/office/2006/documentManagement/types"/>
    <xsd:element name="Comments" ma:index="10" nillable="true" ma:displayName="Comments" ma:internalName="Comments">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ABB6DC8-0142-4676-96FE-F1693BA95046}">
  <ds:schemaRefs>
    <ds:schemaRef ds:uri="http://schemas.microsoft.com/sharepoint/v3/contenttype/forms"/>
  </ds:schemaRefs>
</ds:datastoreItem>
</file>

<file path=customXml/itemProps2.xml><?xml version="1.0" encoding="utf-8"?>
<ds:datastoreItem xmlns:ds="http://schemas.openxmlformats.org/officeDocument/2006/customXml" ds:itemID="{24559248-63FA-4C6E-A37D-96FF4426E5C5}">
  <ds:schemaRefs>
    <ds:schemaRef ds:uri="http://purl.org/dc/elements/1.1/"/>
    <ds:schemaRef ds:uri="http://schemas.microsoft.com/office/2006/documentManagement/types"/>
    <ds:schemaRef ds:uri="http://purl.org/dc/dcmitype/"/>
    <ds:schemaRef ds:uri="http://purl.org/dc/terms/"/>
    <ds:schemaRef ds:uri="http://schemas.openxmlformats.org/package/2006/metadata/core-properties"/>
    <ds:schemaRef ds:uri="71bf3f0a-df54-467d-89c2-87f8d534ba77"/>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C674307-C299-473D-A73D-C7DBA1A7BA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bf3f0a-df54-467d-89c2-87f8d534ba77"/>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blank</Template>
  <TotalTime>35</TotalTime>
  <Words>143</Words>
  <Application>Microsoft Office PowerPoint</Application>
  <PresentationFormat>On-screen Show (16:9)</PresentationFormat>
  <Paragraphs>19</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 Light</vt:lpstr>
      <vt:lpstr>Roboto</vt:lpstr>
      <vt:lpstr>Symbol</vt:lpstr>
      <vt:lpstr>Wingdings</vt:lpstr>
      <vt:lpstr>L&amp;T Infotech</vt:lpstr>
      <vt:lpstr>Custom Design</vt:lpstr>
      <vt:lpstr>  Scheme For Farmers        Kiran Tonpe      Vivita Dias      Nikhil Jain      Anne Rajan</vt:lpstr>
      <vt:lpstr>Problem Statement</vt:lpstr>
      <vt:lpstr>Modules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SRISHTI SINGH</dc:creator>
  <cp:lastModifiedBy>Kiran Tonpe</cp:lastModifiedBy>
  <cp:revision>6</cp:revision>
  <cp:lastPrinted>2015-11-28T12:28:20Z</cp:lastPrinted>
  <dcterms:created xsi:type="dcterms:W3CDTF">2020-10-08T07:30:30Z</dcterms:created>
  <dcterms:modified xsi:type="dcterms:W3CDTF">2020-12-15T18:12:36Z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0x01010070F8E8959049E8428369959651C7B244</vt:lpwstr>
  </property>
  <property fmtid="{D5CDD505-2E9C-101B-9397-08002B2CF9AE}" pid="3" name="TOCOpt">
    <vt:lpwstr>1</vt:lpwstr>
  </property>
  <property fmtid="{D5CDD505-2E9C-101B-9397-08002B2CF9AE}" pid="4" name="PNSOpt">
    <vt:lpwstr>1</vt:lpwstr>
  </property>
  <property fmtid="{D5CDD505-2E9C-101B-9397-08002B2CF9AE}" pid="5" name="Pitchbook Compatible">
    <vt:lpwstr>Yes</vt:lpwstr>
  </property>
</Properties>
</file>