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9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74E5-FC3A-4BE9-80CA-C6B6470116DF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9AF3-E2F5-4DEC-8AD3-315490E2A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84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74E5-FC3A-4BE9-80CA-C6B6470116DF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9AF3-E2F5-4DEC-8AD3-315490E2A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20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74E5-FC3A-4BE9-80CA-C6B6470116DF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9AF3-E2F5-4DEC-8AD3-315490E2A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54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74E5-FC3A-4BE9-80CA-C6B6470116DF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9AF3-E2F5-4DEC-8AD3-315490E2A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14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74E5-FC3A-4BE9-80CA-C6B6470116DF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9AF3-E2F5-4DEC-8AD3-315490E2A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73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74E5-FC3A-4BE9-80CA-C6B6470116DF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9AF3-E2F5-4DEC-8AD3-315490E2A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74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74E5-FC3A-4BE9-80CA-C6B6470116DF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9AF3-E2F5-4DEC-8AD3-315490E2A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78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74E5-FC3A-4BE9-80CA-C6B6470116DF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9AF3-E2F5-4DEC-8AD3-315490E2A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30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74E5-FC3A-4BE9-80CA-C6B6470116DF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9AF3-E2F5-4DEC-8AD3-315490E2A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78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74E5-FC3A-4BE9-80CA-C6B6470116DF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9AF3-E2F5-4DEC-8AD3-315490E2A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6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74E5-FC3A-4BE9-80CA-C6B6470116DF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9AF3-E2F5-4DEC-8AD3-315490E2A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80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274E5-FC3A-4BE9-80CA-C6B6470116DF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29AF3-E2F5-4DEC-8AD3-315490E2A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31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4158" t="35030" r="5161"/>
          <a:stretch/>
        </p:blipFill>
        <p:spPr>
          <a:xfrm>
            <a:off x="324196" y="423949"/>
            <a:ext cx="5760721" cy="445562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/>
          <a:srcRect l="3511" t="36000" r="6015"/>
          <a:stretch/>
        </p:blipFill>
        <p:spPr>
          <a:xfrm>
            <a:off x="5361710" y="149629"/>
            <a:ext cx="6508866" cy="438912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/>
          <a:srcRect l="3875" t="30546" r="6553" b="9940"/>
          <a:stretch/>
        </p:blipFill>
        <p:spPr>
          <a:xfrm>
            <a:off x="2502129" y="2497974"/>
            <a:ext cx="6301049" cy="40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4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322614" y="1706337"/>
            <a:ext cx="2718707" cy="195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3200" b="1" dirty="0" smtClean="0"/>
              <a:t>User </a:t>
            </a:r>
            <a:r>
              <a:rPr lang="de-DE" sz="3200" b="1" dirty="0" err="1" smtClean="0"/>
              <a:t>interface</a:t>
            </a:r>
            <a:endParaRPr lang="de-DE" sz="3200" b="1" dirty="0" smtClean="0"/>
          </a:p>
          <a:p>
            <a:pPr algn="ctr"/>
            <a:endParaRPr lang="de-DE" dirty="0"/>
          </a:p>
          <a:p>
            <a:pPr algn="ctr"/>
            <a:r>
              <a:rPr lang="de-DE" dirty="0" smtClean="0"/>
              <a:t>HTML-Elemente</a:t>
            </a:r>
          </a:p>
          <a:p>
            <a:pPr algn="ctr"/>
            <a:r>
              <a:rPr lang="de-DE" dirty="0" smtClean="0"/>
              <a:t>Abbildungen</a:t>
            </a:r>
          </a:p>
          <a:p>
            <a:pPr algn="ctr"/>
            <a:r>
              <a:rPr lang="de-DE" dirty="0" smtClean="0"/>
              <a:t>Tabellen</a:t>
            </a:r>
          </a:p>
          <a:p>
            <a:pPr algn="ctr"/>
            <a:r>
              <a:rPr lang="de-DE" dirty="0" smtClean="0"/>
              <a:t>….</a:t>
            </a:r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6822620" y="1706336"/>
            <a:ext cx="2718707" cy="1955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3200" b="1" dirty="0" smtClean="0"/>
              <a:t>Server</a:t>
            </a:r>
          </a:p>
          <a:p>
            <a:pPr algn="ctr"/>
            <a:endParaRPr lang="de-DE" b="1" dirty="0" smtClean="0"/>
          </a:p>
          <a:p>
            <a:pPr algn="ctr"/>
            <a:r>
              <a:rPr lang="de-DE" b="1" dirty="0" smtClean="0"/>
              <a:t>R-Code</a:t>
            </a:r>
          </a:p>
          <a:p>
            <a:pPr algn="ctr"/>
            <a:r>
              <a:rPr lang="de-DE" b="1" dirty="0" smtClean="0"/>
              <a:t>Workspace(s)</a:t>
            </a:r>
          </a:p>
          <a:p>
            <a:pPr algn="ctr"/>
            <a:r>
              <a:rPr lang="de-DE" b="1" dirty="0" smtClean="0"/>
              <a:t>Externe Daten</a:t>
            </a:r>
          </a:p>
          <a:p>
            <a:pPr algn="ctr"/>
            <a:r>
              <a:rPr lang="de-DE" b="1" dirty="0" smtClean="0"/>
              <a:t>…</a:t>
            </a:r>
          </a:p>
          <a:p>
            <a:pPr algn="ctr"/>
            <a:endParaRPr lang="de-DE" b="1" dirty="0" smtClean="0"/>
          </a:p>
          <a:p>
            <a:pPr algn="ctr"/>
            <a:endParaRPr lang="de-DE" sz="3200" b="1" dirty="0"/>
          </a:p>
          <a:p>
            <a:pPr algn="ctr"/>
            <a:endParaRPr lang="de-DE" sz="3200" b="1" dirty="0" smtClean="0"/>
          </a:p>
          <a:p>
            <a:pPr algn="ctr"/>
            <a:endParaRPr lang="de-DE" sz="3200" b="1" dirty="0"/>
          </a:p>
          <a:p>
            <a:pPr algn="ctr"/>
            <a:endParaRPr lang="de-DE" sz="3200" b="1" dirty="0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4041321" y="2194560"/>
            <a:ext cx="2781299" cy="11430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4041320" y="3206115"/>
            <a:ext cx="2781299" cy="11430"/>
          </a:xfrm>
          <a:prstGeom prst="straightConnector1">
            <a:avLst/>
          </a:prstGeom>
          <a:ln w="508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4167168" y="1683476"/>
            <a:ext cx="252960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dirty="0" smtClean="0"/>
              <a:t>Inputs</a:t>
            </a:r>
          </a:p>
          <a:p>
            <a:pPr algn="ctr"/>
            <a:r>
              <a:rPr lang="de-DE" sz="2000" dirty="0" smtClean="0"/>
              <a:t>(Skalare, Tabellen, </a:t>
            </a:r>
            <a:r>
              <a:rPr lang="de-DE" sz="2000" dirty="0" err="1" smtClean="0"/>
              <a:t>etc</a:t>
            </a:r>
            <a:r>
              <a:rPr lang="de-DE" sz="2000" dirty="0" smtClean="0"/>
              <a:t>)</a:t>
            </a:r>
            <a:endParaRPr lang="de-DE" sz="2000" dirty="0"/>
          </a:p>
        </p:txBody>
      </p:sp>
      <p:sp>
        <p:nvSpPr>
          <p:cNvPr id="10" name="Textfeld 9"/>
          <p:cNvSpPr txBox="1"/>
          <p:nvPr/>
        </p:nvSpPr>
        <p:spPr>
          <a:xfrm>
            <a:off x="4301950" y="2689317"/>
            <a:ext cx="226004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dirty="0" smtClean="0"/>
              <a:t>Outputs</a:t>
            </a:r>
          </a:p>
          <a:p>
            <a:pPr algn="ctr"/>
            <a:r>
              <a:rPr lang="de-DE" sz="2000" dirty="0" smtClean="0"/>
              <a:t>(Abb., Tabellen, </a:t>
            </a:r>
            <a:r>
              <a:rPr lang="de-DE" sz="2000" dirty="0" err="1" smtClean="0"/>
              <a:t>etc</a:t>
            </a:r>
            <a:r>
              <a:rPr lang="de-DE" sz="2000" dirty="0" smtClean="0"/>
              <a:t>)</a:t>
            </a:r>
            <a:endParaRPr lang="de-DE" sz="2000" dirty="0"/>
          </a:p>
        </p:txBody>
      </p:sp>
      <p:sp>
        <p:nvSpPr>
          <p:cNvPr id="11" name="Textfeld 10"/>
          <p:cNvSpPr txBox="1"/>
          <p:nvPr/>
        </p:nvSpPr>
        <p:spPr>
          <a:xfrm>
            <a:off x="2345977" y="1160256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/>
              <a:t>ui.r</a:t>
            </a:r>
            <a:endParaRPr lang="de-DE" sz="2800" dirty="0"/>
          </a:p>
        </p:txBody>
      </p:sp>
      <p:sp>
        <p:nvSpPr>
          <p:cNvPr id="12" name="Textfeld 11"/>
          <p:cNvSpPr txBox="1"/>
          <p:nvPr/>
        </p:nvSpPr>
        <p:spPr>
          <a:xfrm>
            <a:off x="7545132" y="1160256"/>
            <a:ext cx="1273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/>
              <a:t>server.r</a:t>
            </a:r>
            <a:endParaRPr lang="de-DE" sz="2800" dirty="0"/>
          </a:p>
        </p:txBody>
      </p:sp>
      <p:cxnSp>
        <p:nvCxnSpPr>
          <p:cNvPr id="13" name="Gerade Verbindung mit Pfeil 12"/>
          <p:cNvCxnSpPr>
            <a:stCxn id="4" idx="2"/>
            <a:endCxn id="17" idx="0"/>
          </p:cNvCxnSpPr>
          <p:nvPr/>
        </p:nvCxnSpPr>
        <p:spPr>
          <a:xfrm>
            <a:off x="2681968" y="3661878"/>
            <a:ext cx="2933697" cy="608081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5" idx="2"/>
            <a:endCxn id="17" idx="0"/>
          </p:cNvCxnSpPr>
          <p:nvPr/>
        </p:nvCxnSpPr>
        <p:spPr>
          <a:xfrm flipH="1">
            <a:off x="5615665" y="3661879"/>
            <a:ext cx="2566309" cy="608080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951442" y="4269959"/>
            <a:ext cx="5328446" cy="52322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2800" dirty="0" err="1" smtClean="0"/>
              <a:t>shinyApp</a:t>
            </a:r>
            <a:r>
              <a:rPr lang="de-DE" sz="2800" dirty="0" smtClean="0"/>
              <a:t>(</a:t>
            </a:r>
            <a:r>
              <a:rPr lang="de-DE" sz="2800" dirty="0" err="1" smtClean="0"/>
              <a:t>ui</a:t>
            </a:r>
            <a:r>
              <a:rPr lang="de-DE" sz="2800" dirty="0" smtClean="0"/>
              <a:t> = </a:t>
            </a:r>
            <a:r>
              <a:rPr lang="de-DE" sz="2800" dirty="0" err="1" smtClean="0"/>
              <a:t>ui.r</a:t>
            </a:r>
            <a:r>
              <a:rPr lang="de-DE" sz="2800" dirty="0" smtClean="0"/>
              <a:t>, </a:t>
            </a:r>
            <a:r>
              <a:rPr lang="de-DE" sz="2800" dirty="0" err="1" smtClean="0"/>
              <a:t>server</a:t>
            </a:r>
            <a:r>
              <a:rPr lang="de-DE" sz="2800" dirty="0" smtClean="0"/>
              <a:t> = </a:t>
            </a:r>
            <a:r>
              <a:rPr lang="de-DE" sz="2800" dirty="0" err="1" smtClean="0"/>
              <a:t>server.r</a:t>
            </a:r>
            <a:r>
              <a:rPr lang="de-DE" sz="2800" dirty="0" smtClean="0"/>
              <a:t>)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96182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l="2998" t="13971" r="4878" b="6377"/>
          <a:stretch/>
        </p:blipFill>
        <p:spPr>
          <a:xfrm>
            <a:off x="769287" y="178904"/>
            <a:ext cx="5784574" cy="546254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/>
          <a:srcRect l="3838" t="6319" r="22663" b="24638"/>
          <a:stretch/>
        </p:blipFill>
        <p:spPr>
          <a:xfrm>
            <a:off x="6325261" y="365761"/>
            <a:ext cx="5287618" cy="473500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/>
          <a:srcRect l="23956" t="47247" r="2091" b="1159"/>
          <a:stretch/>
        </p:blipFill>
        <p:spPr>
          <a:xfrm>
            <a:off x="-115295" y="2007703"/>
            <a:ext cx="4643561" cy="353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zu einer anderen Seite 3"/>
          <p:cNvSpPr/>
          <p:nvPr/>
        </p:nvSpPr>
        <p:spPr>
          <a:xfrm rot="16200000">
            <a:off x="1736436" y="406579"/>
            <a:ext cx="691764" cy="10196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 smtClean="0"/>
              <a:t>Quelle</a:t>
            </a:r>
            <a:endParaRPr lang="de-DE" dirty="0"/>
          </a:p>
        </p:txBody>
      </p:sp>
      <p:sp>
        <p:nvSpPr>
          <p:cNvPr id="6" name="Flussdiagramm: Verzögerung 5"/>
          <p:cNvSpPr/>
          <p:nvPr/>
        </p:nvSpPr>
        <p:spPr>
          <a:xfrm>
            <a:off x="4021243" y="570504"/>
            <a:ext cx="887133" cy="69176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/>
              <a:t>Senke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4" idx="2"/>
            <a:endCxn id="6" idx="1"/>
          </p:cNvCxnSpPr>
          <p:nvPr/>
        </p:nvCxnSpPr>
        <p:spPr>
          <a:xfrm>
            <a:off x="2592126" y="916386"/>
            <a:ext cx="1429117" cy="1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632005" y="20117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Input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052052" y="20117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Output</a:t>
            </a:r>
            <a:endParaRPr lang="de-DE" dirty="0"/>
          </a:p>
        </p:txBody>
      </p:sp>
      <p:sp>
        <p:nvSpPr>
          <p:cNvPr id="12" name="Flussdiagramm: Verbindungsstelle zu einer anderen Seite 11"/>
          <p:cNvSpPr/>
          <p:nvPr/>
        </p:nvSpPr>
        <p:spPr>
          <a:xfrm rot="16200000">
            <a:off x="1721547" y="1693512"/>
            <a:ext cx="691764" cy="10196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de-DE" dirty="0" smtClean="0"/>
              <a:t>Quelle 1</a:t>
            </a:r>
            <a:endParaRPr lang="de-DE" dirty="0"/>
          </a:p>
        </p:txBody>
      </p:sp>
      <p:sp>
        <p:nvSpPr>
          <p:cNvPr id="13" name="Flussdiagramm: Verzögerung 12"/>
          <p:cNvSpPr/>
          <p:nvPr/>
        </p:nvSpPr>
        <p:spPr>
          <a:xfrm>
            <a:off x="4006354" y="1857437"/>
            <a:ext cx="902022" cy="69176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/>
              <a:t>Senke 1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12" idx="2"/>
            <a:endCxn id="13" idx="1"/>
          </p:cNvCxnSpPr>
          <p:nvPr/>
        </p:nvCxnSpPr>
        <p:spPr>
          <a:xfrm>
            <a:off x="2577237" y="2203320"/>
            <a:ext cx="1429117" cy="0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617116" y="148810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Input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4037163" y="148810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Output</a:t>
            </a:r>
            <a:endParaRPr lang="de-DE" dirty="0"/>
          </a:p>
        </p:txBody>
      </p:sp>
      <p:sp>
        <p:nvSpPr>
          <p:cNvPr id="17" name="Flussdiagramm: Verbindungsstelle zu einer anderen Seite 16"/>
          <p:cNvSpPr/>
          <p:nvPr/>
        </p:nvSpPr>
        <p:spPr>
          <a:xfrm rot="16200000">
            <a:off x="1721547" y="2641779"/>
            <a:ext cx="691764" cy="10196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de-DE" dirty="0" smtClean="0"/>
              <a:t>Quelle 2</a:t>
            </a:r>
            <a:endParaRPr lang="de-DE" dirty="0"/>
          </a:p>
        </p:txBody>
      </p:sp>
      <p:sp>
        <p:nvSpPr>
          <p:cNvPr id="24" name="Flussdiagramm: Verzögerung 23"/>
          <p:cNvSpPr/>
          <p:nvPr/>
        </p:nvSpPr>
        <p:spPr>
          <a:xfrm>
            <a:off x="3991466" y="2805703"/>
            <a:ext cx="902022" cy="69176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/>
              <a:t>Senke 2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12" idx="2"/>
            <a:endCxn id="24" idx="1"/>
          </p:cNvCxnSpPr>
          <p:nvPr/>
        </p:nvCxnSpPr>
        <p:spPr>
          <a:xfrm>
            <a:off x="2577237" y="2203320"/>
            <a:ext cx="1414229" cy="948266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7" idx="2"/>
            <a:endCxn id="24" idx="1"/>
          </p:cNvCxnSpPr>
          <p:nvPr/>
        </p:nvCxnSpPr>
        <p:spPr>
          <a:xfrm flipV="1">
            <a:off x="2577237" y="3151586"/>
            <a:ext cx="1414229" cy="1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ussdiagramm: Verbindungsstelle zu einer anderen Seite 39"/>
          <p:cNvSpPr/>
          <p:nvPr/>
        </p:nvSpPr>
        <p:spPr>
          <a:xfrm rot="16200000">
            <a:off x="776316" y="4737793"/>
            <a:ext cx="691764" cy="10196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de-DE" dirty="0" smtClean="0"/>
              <a:t>Quelle 1</a:t>
            </a:r>
            <a:endParaRPr lang="de-DE" dirty="0"/>
          </a:p>
        </p:txBody>
      </p:sp>
      <p:sp>
        <p:nvSpPr>
          <p:cNvPr id="41" name="Flussdiagramm: Verzögerung 40"/>
          <p:cNvSpPr/>
          <p:nvPr/>
        </p:nvSpPr>
        <p:spPr>
          <a:xfrm>
            <a:off x="3991466" y="4444517"/>
            <a:ext cx="902022" cy="69176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/>
              <a:t>Senke 1</a:t>
            </a:r>
            <a:endParaRPr lang="de-DE" dirty="0"/>
          </a:p>
        </p:txBody>
      </p:sp>
      <p:cxnSp>
        <p:nvCxnSpPr>
          <p:cNvPr id="42" name="Gerade Verbindung mit Pfeil 41"/>
          <p:cNvCxnSpPr>
            <a:stCxn id="51" idx="3"/>
            <a:endCxn id="41" idx="1"/>
          </p:cNvCxnSpPr>
          <p:nvPr/>
        </p:nvCxnSpPr>
        <p:spPr>
          <a:xfrm flipV="1">
            <a:off x="3206189" y="4790400"/>
            <a:ext cx="785277" cy="459941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2187962" y="407518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Sammler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4022275" y="407518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Output</a:t>
            </a:r>
            <a:endParaRPr lang="de-DE" dirty="0"/>
          </a:p>
        </p:txBody>
      </p:sp>
      <p:sp>
        <p:nvSpPr>
          <p:cNvPr id="46" name="Flussdiagramm: Verzögerung 45"/>
          <p:cNvSpPr/>
          <p:nvPr/>
        </p:nvSpPr>
        <p:spPr>
          <a:xfrm>
            <a:off x="3976578" y="5392783"/>
            <a:ext cx="902022" cy="69176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/>
              <a:t>Senke 2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51" idx="3"/>
            <a:endCxn id="46" idx="1"/>
          </p:cNvCxnSpPr>
          <p:nvPr/>
        </p:nvCxnSpPr>
        <p:spPr>
          <a:xfrm>
            <a:off x="3206189" y="5250341"/>
            <a:ext cx="770389" cy="488325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ussdiagramm: Anzeige 50"/>
          <p:cNvSpPr/>
          <p:nvPr/>
        </p:nvSpPr>
        <p:spPr>
          <a:xfrm>
            <a:off x="2097055" y="4907199"/>
            <a:ext cx="1109134" cy="686284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/>
              <a:t>Reaktor</a:t>
            </a:r>
            <a:endParaRPr lang="de-DE" dirty="0"/>
          </a:p>
        </p:txBody>
      </p:sp>
      <p:cxnSp>
        <p:nvCxnSpPr>
          <p:cNvPr id="56" name="Gerade Verbindung mit Pfeil 55"/>
          <p:cNvCxnSpPr>
            <a:stCxn id="40" idx="2"/>
            <a:endCxn id="51" idx="1"/>
          </p:cNvCxnSpPr>
          <p:nvPr/>
        </p:nvCxnSpPr>
        <p:spPr>
          <a:xfrm>
            <a:off x="1632006" y="5247601"/>
            <a:ext cx="465049" cy="2740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717882" y="407518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Input</a:t>
            </a:r>
            <a:endParaRPr lang="de-DE" dirty="0"/>
          </a:p>
        </p:txBody>
      </p:sp>
      <p:sp>
        <p:nvSpPr>
          <p:cNvPr id="34" name="Flussdiagramm: Verbindungsstelle zu einer anderen Seite 33"/>
          <p:cNvSpPr/>
          <p:nvPr/>
        </p:nvSpPr>
        <p:spPr>
          <a:xfrm rot="16200000">
            <a:off x="6467454" y="1570339"/>
            <a:ext cx="691764" cy="10196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de-DE" dirty="0" smtClean="0"/>
              <a:t>Quelle 1</a:t>
            </a:r>
            <a:endParaRPr lang="de-DE" dirty="0"/>
          </a:p>
        </p:txBody>
      </p:sp>
      <p:sp>
        <p:nvSpPr>
          <p:cNvPr id="35" name="Flussdiagramm: Verzögerung 34"/>
          <p:cNvSpPr/>
          <p:nvPr/>
        </p:nvSpPr>
        <p:spPr>
          <a:xfrm>
            <a:off x="8815277" y="2203319"/>
            <a:ext cx="902022" cy="69176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/>
              <a:t>Senke </a:t>
            </a:r>
            <a:endParaRPr lang="de-DE" dirty="0"/>
          </a:p>
        </p:txBody>
      </p:sp>
      <p:cxnSp>
        <p:nvCxnSpPr>
          <p:cNvPr id="36" name="Gerade Verbindung mit Pfeil 35"/>
          <p:cNvCxnSpPr>
            <a:stCxn id="34" idx="2"/>
            <a:endCxn id="35" idx="1"/>
          </p:cNvCxnSpPr>
          <p:nvPr/>
        </p:nvCxnSpPr>
        <p:spPr>
          <a:xfrm>
            <a:off x="7323144" y="2080146"/>
            <a:ext cx="1492133" cy="469056"/>
          </a:xfrm>
          <a:prstGeom prst="straightConnector1">
            <a:avLst/>
          </a:prstGeom>
          <a:ln w="50800"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ssdiagramm: Verbindungsstelle zu einer anderen Seite 36"/>
          <p:cNvSpPr/>
          <p:nvPr/>
        </p:nvSpPr>
        <p:spPr>
          <a:xfrm rot="16200000">
            <a:off x="6467454" y="2518606"/>
            <a:ext cx="691764" cy="10196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de-DE" dirty="0" smtClean="0"/>
              <a:t>Quelle 2</a:t>
            </a:r>
            <a:endParaRPr lang="de-DE" dirty="0"/>
          </a:p>
        </p:txBody>
      </p:sp>
      <p:cxnSp>
        <p:nvCxnSpPr>
          <p:cNvPr id="45" name="Gerade Verbindung mit Pfeil 44"/>
          <p:cNvCxnSpPr>
            <a:stCxn id="37" idx="2"/>
            <a:endCxn id="35" idx="1"/>
          </p:cNvCxnSpPr>
          <p:nvPr/>
        </p:nvCxnSpPr>
        <p:spPr>
          <a:xfrm flipV="1">
            <a:off x="7323144" y="2549202"/>
            <a:ext cx="1492133" cy="479212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6303528" y="137665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Input</a:t>
            </a:r>
            <a:endParaRPr lang="de-DE" dirty="0"/>
          </a:p>
        </p:txBody>
      </p:sp>
      <p:sp>
        <p:nvSpPr>
          <p:cNvPr id="52" name="Textfeld 51"/>
          <p:cNvSpPr txBox="1"/>
          <p:nvPr/>
        </p:nvSpPr>
        <p:spPr>
          <a:xfrm>
            <a:off x="8820556" y="137665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Output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8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feld 31"/>
          <p:cNvSpPr txBox="1"/>
          <p:nvPr/>
        </p:nvSpPr>
        <p:spPr>
          <a:xfrm>
            <a:off x="5104102" y="379822"/>
            <a:ext cx="81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Nutzer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65659" y="385969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Daten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2379602" y="380411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3918513" y="37982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UI</a:t>
            </a:r>
            <a:endParaRPr lang="de-DE" dirty="0"/>
          </a:p>
        </p:txBody>
      </p:sp>
      <p:sp>
        <p:nvSpPr>
          <p:cNvPr id="65" name="Zylinder 64"/>
          <p:cNvSpPr/>
          <p:nvPr/>
        </p:nvSpPr>
        <p:spPr>
          <a:xfrm>
            <a:off x="139316" y="1022354"/>
            <a:ext cx="655782" cy="7989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200" dirty="0" smtClean="0"/>
              <a:t>Globaler Work-</a:t>
            </a:r>
            <a:r>
              <a:rPr lang="de-DE" sz="1200" dirty="0" err="1" smtClean="0"/>
              <a:t>space</a:t>
            </a:r>
            <a:endParaRPr lang="de-DE" sz="1200" dirty="0"/>
          </a:p>
        </p:txBody>
      </p:sp>
      <p:grpSp>
        <p:nvGrpSpPr>
          <p:cNvPr id="72" name="Gruppieren 71"/>
          <p:cNvGrpSpPr/>
          <p:nvPr/>
        </p:nvGrpSpPr>
        <p:grpSpPr>
          <a:xfrm>
            <a:off x="1075267" y="791634"/>
            <a:ext cx="4919135" cy="876300"/>
            <a:chOff x="1075267" y="791634"/>
            <a:chExt cx="4919135" cy="876300"/>
          </a:xfrm>
        </p:grpSpPr>
        <p:sp>
          <p:nvSpPr>
            <p:cNvPr id="44" name="Flussdiagramm: Prozess 43"/>
            <p:cNvSpPr/>
            <p:nvPr/>
          </p:nvSpPr>
          <p:spPr>
            <a:xfrm>
              <a:off x="1075267" y="791634"/>
              <a:ext cx="3403600" cy="876300"/>
            </a:xfrm>
            <a:prstGeom prst="flowChartProcess">
              <a:avLst/>
            </a:prstGeom>
            <a:solidFill>
              <a:schemeClr val="bg1">
                <a:lumMod val="75000"/>
                <a:alpha val="75000"/>
              </a:schemeClr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" name="Gerade Verbindung mit Pfeil 24"/>
            <p:cNvCxnSpPr>
              <a:stCxn id="44" idx="3"/>
              <a:endCxn id="66" idx="1"/>
            </p:cNvCxnSpPr>
            <p:nvPr/>
          </p:nvCxnSpPr>
          <p:spPr>
            <a:xfrm>
              <a:off x="4478867" y="1229784"/>
              <a:ext cx="549197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Zylinder 3"/>
            <p:cNvSpPr/>
            <p:nvPr/>
          </p:nvSpPr>
          <p:spPr>
            <a:xfrm>
              <a:off x="1153775" y="838969"/>
              <a:ext cx="655782" cy="79894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Session Work-</a:t>
              </a:r>
              <a:r>
                <a:rPr lang="de-DE" sz="1200" dirty="0" err="1" smtClean="0"/>
                <a:t>space</a:t>
              </a:r>
              <a:endParaRPr lang="de-DE" sz="1200" dirty="0"/>
            </a:p>
          </p:txBody>
        </p:sp>
        <p:sp>
          <p:nvSpPr>
            <p:cNvPr id="16" name="Flussdiagramm: Prozess 15"/>
            <p:cNvSpPr/>
            <p:nvPr/>
          </p:nvSpPr>
          <p:spPr>
            <a:xfrm>
              <a:off x="2409151" y="905933"/>
              <a:ext cx="697346" cy="6650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400" dirty="0" err="1" smtClean="0"/>
                <a:t>server.r</a:t>
              </a:r>
              <a:endParaRPr lang="de-DE" sz="1400" dirty="0"/>
            </a:p>
          </p:txBody>
        </p:sp>
        <p:sp>
          <p:nvSpPr>
            <p:cNvPr id="17" name="Flussdiagramm: Prozess 16"/>
            <p:cNvSpPr/>
            <p:nvPr/>
          </p:nvSpPr>
          <p:spPr>
            <a:xfrm>
              <a:off x="3725333" y="905933"/>
              <a:ext cx="697346" cy="6650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ui.r</a:t>
              </a:r>
              <a:endParaRPr lang="de-DE" sz="1400" dirty="0"/>
            </a:p>
          </p:txBody>
        </p:sp>
        <p:cxnSp>
          <p:nvCxnSpPr>
            <p:cNvPr id="18" name="Gerade Verbindung mit Pfeil 17"/>
            <p:cNvCxnSpPr>
              <a:stCxn id="4" idx="4"/>
              <a:endCxn id="16" idx="1"/>
            </p:cNvCxnSpPr>
            <p:nvPr/>
          </p:nvCxnSpPr>
          <p:spPr>
            <a:xfrm>
              <a:off x="1809557" y="1238442"/>
              <a:ext cx="599594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>
              <a:stCxn id="16" idx="3"/>
              <a:endCxn id="17" idx="1"/>
            </p:cNvCxnSpPr>
            <p:nvPr/>
          </p:nvCxnSpPr>
          <p:spPr>
            <a:xfrm>
              <a:off x="3106497" y="1238442"/>
              <a:ext cx="618836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lussdiagramm: Dokument 65"/>
            <p:cNvSpPr/>
            <p:nvPr/>
          </p:nvSpPr>
          <p:spPr>
            <a:xfrm>
              <a:off x="5028064" y="865717"/>
              <a:ext cx="966338" cy="728133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Session</a:t>
              </a:r>
              <a:endParaRPr lang="de-DE" dirty="0"/>
            </a:p>
          </p:txBody>
        </p:sp>
      </p:grpSp>
      <p:cxnSp>
        <p:nvCxnSpPr>
          <p:cNvPr id="69" name="Gerade Verbindung mit Pfeil 68"/>
          <p:cNvCxnSpPr>
            <a:stCxn id="65" idx="4"/>
            <a:endCxn id="44" idx="1"/>
          </p:cNvCxnSpPr>
          <p:nvPr/>
        </p:nvCxnSpPr>
        <p:spPr>
          <a:xfrm flipV="1">
            <a:off x="795098" y="1229784"/>
            <a:ext cx="280169" cy="192043"/>
          </a:xfrm>
          <a:prstGeom prst="straightConnector1">
            <a:avLst/>
          </a:prstGeom>
          <a:ln w="41275"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ieren 72"/>
          <p:cNvGrpSpPr/>
          <p:nvPr/>
        </p:nvGrpSpPr>
        <p:grpSpPr>
          <a:xfrm>
            <a:off x="1153775" y="960967"/>
            <a:ext cx="4919135" cy="876300"/>
            <a:chOff x="1075267" y="791634"/>
            <a:chExt cx="4919135" cy="876300"/>
          </a:xfrm>
        </p:grpSpPr>
        <p:sp>
          <p:nvSpPr>
            <p:cNvPr id="74" name="Flussdiagramm: Prozess 73"/>
            <p:cNvSpPr/>
            <p:nvPr/>
          </p:nvSpPr>
          <p:spPr>
            <a:xfrm>
              <a:off x="1075267" y="791634"/>
              <a:ext cx="3403600" cy="876300"/>
            </a:xfrm>
            <a:prstGeom prst="flowChartProcess">
              <a:avLst/>
            </a:prstGeom>
            <a:solidFill>
              <a:schemeClr val="bg1">
                <a:lumMod val="75000"/>
                <a:alpha val="75000"/>
              </a:schemeClr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5" name="Gerade Verbindung mit Pfeil 74"/>
            <p:cNvCxnSpPr>
              <a:stCxn id="74" idx="3"/>
              <a:endCxn id="81" idx="1"/>
            </p:cNvCxnSpPr>
            <p:nvPr/>
          </p:nvCxnSpPr>
          <p:spPr>
            <a:xfrm>
              <a:off x="4478867" y="1229784"/>
              <a:ext cx="549197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Zylinder 75"/>
            <p:cNvSpPr/>
            <p:nvPr/>
          </p:nvSpPr>
          <p:spPr>
            <a:xfrm>
              <a:off x="1153775" y="838969"/>
              <a:ext cx="655782" cy="79894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Session Work-</a:t>
              </a:r>
              <a:r>
                <a:rPr lang="de-DE" sz="1200" dirty="0" err="1" smtClean="0"/>
                <a:t>space</a:t>
              </a:r>
              <a:endParaRPr lang="de-DE" sz="1200" dirty="0"/>
            </a:p>
          </p:txBody>
        </p:sp>
        <p:sp>
          <p:nvSpPr>
            <p:cNvPr id="77" name="Flussdiagramm: Prozess 76"/>
            <p:cNvSpPr/>
            <p:nvPr/>
          </p:nvSpPr>
          <p:spPr>
            <a:xfrm>
              <a:off x="2409151" y="905933"/>
              <a:ext cx="697346" cy="6650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400" dirty="0" err="1" smtClean="0"/>
                <a:t>server.r</a:t>
              </a:r>
              <a:endParaRPr lang="de-DE" sz="1400" dirty="0"/>
            </a:p>
          </p:txBody>
        </p:sp>
        <p:sp>
          <p:nvSpPr>
            <p:cNvPr id="78" name="Flussdiagramm: Prozess 77"/>
            <p:cNvSpPr/>
            <p:nvPr/>
          </p:nvSpPr>
          <p:spPr>
            <a:xfrm>
              <a:off x="3725333" y="905933"/>
              <a:ext cx="697346" cy="6650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ui.r</a:t>
              </a:r>
              <a:endParaRPr lang="de-DE" sz="1400" dirty="0"/>
            </a:p>
          </p:txBody>
        </p:sp>
        <p:cxnSp>
          <p:nvCxnSpPr>
            <p:cNvPr id="79" name="Gerade Verbindung mit Pfeil 78"/>
            <p:cNvCxnSpPr>
              <a:stCxn id="76" idx="4"/>
              <a:endCxn id="77" idx="1"/>
            </p:cNvCxnSpPr>
            <p:nvPr/>
          </p:nvCxnSpPr>
          <p:spPr>
            <a:xfrm>
              <a:off x="1809557" y="1238442"/>
              <a:ext cx="599594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mit Pfeil 79"/>
            <p:cNvCxnSpPr>
              <a:stCxn id="77" idx="3"/>
              <a:endCxn id="78" idx="1"/>
            </p:cNvCxnSpPr>
            <p:nvPr/>
          </p:nvCxnSpPr>
          <p:spPr>
            <a:xfrm>
              <a:off x="3106497" y="1238442"/>
              <a:ext cx="618836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lussdiagramm: Dokument 80"/>
            <p:cNvSpPr/>
            <p:nvPr/>
          </p:nvSpPr>
          <p:spPr>
            <a:xfrm>
              <a:off x="5028064" y="865717"/>
              <a:ext cx="966338" cy="728133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Session</a:t>
              </a:r>
              <a:endParaRPr lang="de-DE" dirty="0"/>
            </a:p>
          </p:txBody>
        </p:sp>
      </p:grpSp>
      <p:grpSp>
        <p:nvGrpSpPr>
          <p:cNvPr id="82" name="Gruppieren 81"/>
          <p:cNvGrpSpPr/>
          <p:nvPr/>
        </p:nvGrpSpPr>
        <p:grpSpPr>
          <a:xfrm>
            <a:off x="1265765" y="1132801"/>
            <a:ext cx="4919135" cy="876300"/>
            <a:chOff x="1075267" y="791634"/>
            <a:chExt cx="4919135" cy="876300"/>
          </a:xfrm>
        </p:grpSpPr>
        <p:sp>
          <p:nvSpPr>
            <p:cNvPr id="83" name="Flussdiagramm: Prozess 82"/>
            <p:cNvSpPr/>
            <p:nvPr/>
          </p:nvSpPr>
          <p:spPr>
            <a:xfrm>
              <a:off x="1075267" y="791634"/>
              <a:ext cx="3403600" cy="876300"/>
            </a:xfrm>
            <a:prstGeom prst="flowChartProcess">
              <a:avLst/>
            </a:prstGeom>
            <a:solidFill>
              <a:schemeClr val="bg1">
                <a:lumMod val="75000"/>
                <a:alpha val="75000"/>
              </a:schemeClr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4" name="Gerade Verbindung mit Pfeil 83"/>
            <p:cNvCxnSpPr>
              <a:stCxn id="83" idx="3"/>
              <a:endCxn id="90" idx="1"/>
            </p:cNvCxnSpPr>
            <p:nvPr/>
          </p:nvCxnSpPr>
          <p:spPr>
            <a:xfrm>
              <a:off x="4478867" y="1229784"/>
              <a:ext cx="549197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Zylinder 84"/>
            <p:cNvSpPr/>
            <p:nvPr/>
          </p:nvSpPr>
          <p:spPr>
            <a:xfrm>
              <a:off x="1153775" y="838969"/>
              <a:ext cx="655782" cy="79894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Session Work-</a:t>
              </a:r>
              <a:r>
                <a:rPr lang="de-DE" sz="1200" dirty="0" err="1" smtClean="0"/>
                <a:t>space</a:t>
              </a:r>
              <a:endParaRPr lang="de-DE" sz="1200" dirty="0"/>
            </a:p>
          </p:txBody>
        </p:sp>
        <p:sp>
          <p:nvSpPr>
            <p:cNvPr id="86" name="Flussdiagramm: Prozess 85"/>
            <p:cNvSpPr/>
            <p:nvPr/>
          </p:nvSpPr>
          <p:spPr>
            <a:xfrm>
              <a:off x="2409151" y="905933"/>
              <a:ext cx="697346" cy="6650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400" dirty="0" err="1" smtClean="0"/>
                <a:t>server.r</a:t>
              </a:r>
              <a:endParaRPr lang="de-DE" sz="1400" dirty="0"/>
            </a:p>
          </p:txBody>
        </p:sp>
        <p:sp>
          <p:nvSpPr>
            <p:cNvPr id="87" name="Flussdiagramm: Prozess 86"/>
            <p:cNvSpPr/>
            <p:nvPr/>
          </p:nvSpPr>
          <p:spPr>
            <a:xfrm>
              <a:off x="3725333" y="905933"/>
              <a:ext cx="697346" cy="6650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ui.r</a:t>
              </a:r>
              <a:endParaRPr lang="de-DE" sz="1400" dirty="0"/>
            </a:p>
          </p:txBody>
        </p:sp>
        <p:cxnSp>
          <p:nvCxnSpPr>
            <p:cNvPr id="88" name="Gerade Verbindung mit Pfeil 87"/>
            <p:cNvCxnSpPr>
              <a:stCxn id="85" idx="4"/>
              <a:endCxn id="86" idx="1"/>
            </p:cNvCxnSpPr>
            <p:nvPr/>
          </p:nvCxnSpPr>
          <p:spPr>
            <a:xfrm>
              <a:off x="1809557" y="1238442"/>
              <a:ext cx="599594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mit Pfeil 88"/>
            <p:cNvCxnSpPr>
              <a:stCxn id="86" idx="3"/>
              <a:endCxn id="87" idx="1"/>
            </p:cNvCxnSpPr>
            <p:nvPr/>
          </p:nvCxnSpPr>
          <p:spPr>
            <a:xfrm>
              <a:off x="3106497" y="1238442"/>
              <a:ext cx="618836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Flussdiagramm: Dokument 89"/>
            <p:cNvSpPr/>
            <p:nvPr/>
          </p:nvSpPr>
          <p:spPr>
            <a:xfrm>
              <a:off x="5028064" y="865717"/>
              <a:ext cx="966338" cy="728133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Session</a:t>
              </a:r>
              <a:endParaRPr lang="de-DE" dirty="0"/>
            </a:p>
          </p:txBody>
        </p:sp>
      </p:grpSp>
      <p:cxnSp>
        <p:nvCxnSpPr>
          <p:cNvPr id="91" name="Gerade Verbindung mit Pfeil 90"/>
          <p:cNvCxnSpPr>
            <a:stCxn id="65" idx="4"/>
            <a:endCxn id="74" idx="1"/>
          </p:cNvCxnSpPr>
          <p:nvPr/>
        </p:nvCxnSpPr>
        <p:spPr>
          <a:xfrm flipV="1">
            <a:off x="795098" y="1399117"/>
            <a:ext cx="358677" cy="22710"/>
          </a:xfrm>
          <a:prstGeom prst="straightConnector1">
            <a:avLst/>
          </a:prstGeom>
          <a:ln w="41275"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5" idx="4"/>
            <a:endCxn id="83" idx="1"/>
          </p:cNvCxnSpPr>
          <p:nvPr/>
        </p:nvCxnSpPr>
        <p:spPr>
          <a:xfrm>
            <a:off x="795098" y="1421827"/>
            <a:ext cx="470667" cy="149124"/>
          </a:xfrm>
          <a:prstGeom prst="straightConnector1">
            <a:avLst/>
          </a:prstGeom>
          <a:ln w="41275"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/>
          <p:cNvSpPr txBox="1"/>
          <p:nvPr/>
        </p:nvSpPr>
        <p:spPr>
          <a:xfrm>
            <a:off x="5104102" y="2232566"/>
            <a:ext cx="81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Nutzer</a:t>
            </a:r>
            <a:endParaRPr lang="de-DE" dirty="0"/>
          </a:p>
        </p:txBody>
      </p:sp>
      <p:sp>
        <p:nvSpPr>
          <p:cNvPr id="98" name="Textfeld 97"/>
          <p:cNvSpPr txBox="1"/>
          <p:nvPr/>
        </p:nvSpPr>
        <p:spPr>
          <a:xfrm>
            <a:off x="565659" y="2238713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Daten</a:t>
            </a:r>
            <a:endParaRPr lang="de-DE" dirty="0"/>
          </a:p>
        </p:txBody>
      </p:sp>
      <p:sp>
        <p:nvSpPr>
          <p:cNvPr id="99" name="Textfeld 98"/>
          <p:cNvSpPr txBox="1"/>
          <p:nvPr/>
        </p:nvSpPr>
        <p:spPr>
          <a:xfrm>
            <a:off x="2379602" y="2233155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100" name="Textfeld 99"/>
          <p:cNvSpPr txBox="1"/>
          <p:nvPr/>
        </p:nvSpPr>
        <p:spPr>
          <a:xfrm>
            <a:off x="3918513" y="223256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UI</a:t>
            </a:r>
            <a:endParaRPr lang="de-DE" dirty="0"/>
          </a:p>
        </p:txBody>
      </p:sp>
      <p:sp>
        <p:nvSpPr>
          <p:cNvPr id="101" name="Zylinder 100"/>
          <p:cNvSpPr/>
          <p:nvPr/>
        </p:nvSpPr>
        <p:spPr>
          <a:xfrm>
            <a:off x="139316" y="2875098"/>
            <a:ext cx="655782" cy="7989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200" dirty="0" smtClean="0"/>
              <a:t>Globaler Work-</a:t>
            </a:r>
            <a:r>
              <a:rPr lang="de-DE" sz="1200" dirty="0" err="1" smtClean="0"/>
              <a:t>space</a:t>
            </a:r>
            <a:endParaRPr lang="de-DE" sz="1200" dirty="0"/>
          </a:p>
        </p:txBody>
      </p:sp>
      <p:grpSp>
        <p:nvGrpSpPr>
          <p:cNvPr id="102" name="Gruppieren 101"/>
          <p:cNvGrpSpPr/>
          <p:nvPr/>
        </p:nvGrpSpPr>
        <p:grpSpPr>
          <a:xfrm>
            <a:off x="1075267" y="2644378"/>
            <a:ext cx="4919135" cy="876300"/>
            <a:chOff x="1075267" y="791634"/>
            <a:chExt cx="4919135" cy="876300"/>
          </a:xfrm>
        </p:grpSpPr>
        <p:sp>
          <p:nvSpPr>
            <p:cNvPr id="103" name="Flussdiagramm: Prozess 102"/>
            <p:cNvSpPr/>
            <p:nvPr/>
          </p:nvSpPr>
          <p:spPr>
            <a:xfrm>
              <a:off x="1075267" y="791634"/>
              <a:ext cx="3403600" cy="876300"/>
            </a:xfrm>
            <a:prstGeom prst="flowChartProcess">
              <a:avLst/>
            </a:prstGeom>
            <a:solidFill>
              <a:schemeClr val="bg1">
                <a:lumMod val="75000"/>
                <a:alpha val="75000"/>
              </a:schemeClr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4" name="Gerade Verbindung mit Pfeil 103"/>
            <p:cNvCxnSpPr>
              <a:stCxn id="103" idx="3"/>
              <a:endCxn id="110" idx="1"/>
            </p:cNvCxnSpPr>
            <p:nvPr/>
          </p:nvCxnSpPr>
          <p:spPr>
            <a:xfrm>
              <a:off x="4478867" y="1229784"/>
              <a:ext cx="549197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Zylinder 104"/>
            <p:cNvSpPr/>
            <p:nvPr/>
          </p:nvSpPr>
          <p:spPr>
            <a:xfrm>
              <a:off x="1153775" y="838969"/>
              <a:ext cx="655782" cy="79894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Session Work-</a:t>
              </a:r>
              <a:r>
                <a:rPr lang="de-DE" sz="1200" dirty="0" err="1" smtClean="0"/>
                <a:t>space</a:t>
              </a:r>
              <a:endParaRPr lang="de-DE" sz="1200" dirty="0"/>
            </a:p>
          </p:txBody>
        </p:sp>
        <p:sp>
          <p:nvSpPr>
            <p:cNvPr id="106" name="Flussdiagramm: Prozess 105"/>
            <p:cNvSpPr/>
            <p:nvPr/>
          </p:nvSpPr>
          <p:spPr>
            <a:xfrm>
              <a:off x="2409151" y="905933"/>
              <a:ext cx="697346" cy="6650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400" dirty="0" err="1" smtClean="0"/>
                <a:t>server.r</a:t>
              </a:r>
              <a:endParaRPr lang="de-DE" sz="1400" dirty="0"/>
            </a:p>
          </p:txBody>
        </p:sp>
        <p:sp>
          <p:nvSpPr>
            <p:cNvPr id="107" name="Flussdiagramm: Prozess 106"/>
            <p:cNvSpPr/>
            <p:nvPr/>
          </p:nvSpPr>
          <p:spPr>
            <a:xfrm>
              <a:off x="3725333" y="905933"/>
              <a:ext cx="697346" cy="6650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ui.r</a:t>
              </a:r>
              <a:endParaRPr lang="de-DE" sz="1400" dirty="0"/>
            </a:p>
          </p:txBody>
        </p:sp>
        <p:cxnSp>
          <p:nvCxnSpPr>
            <p:cNvPr id="108" name="Gerade Verbindung mit Pfeil 107"/>
            <p:cNvCxnSpPr>
              <a:stCxn id="105" idx="4"/>
              <a:endCxn id="106" idx="1"/>
            </p:cNvCxnSpPr>
            <p:nvPr/>
          </p:nvCxnSpPr>
          <p:spPr>
            <a:xfrm>
              <a:off x="1809557" y="1238442"/>
              <a:ext cx="599594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mit Pfeil 108"/>
            <p:cNvCxnSpPr>
              <a:stCxn id="106" idx="3"/>
              <a:endCxn id="107" idx="1"/>
            </p:cNvCxnSpPr>
            <p:nvPr/>
          </p:nvCxnSpPr>
          <p:spPr>
            <a:xfrm>
              <a:off x="3106497" y="1238442"/>
              <a:ext cx="618836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Flussdiagramm: Dokument 109"/>
            <p:cNvSpPr/>
            <p:nvPr/>
          </p:nvSpPr>
          <p:spPr>
            <a:xfrm>
              <a:off x="5028064" y="865717"/>
              <a:ext cx="966338" cy="728133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Session</a:t>
              </a:r>
              <a:endParaRPr lang="de-DE" dirty="0"/>
            </a:p>
          </p:txBody>
        </p:sp>
      </p:grpSp>
      <p:cxnSp>
        <p:nvCxnSpPr>
          <p:cNvPr id="111" name="Gerade Verbindung mit Pfeil 110"/>
          <p:cNvCxnSpPr>
            <a:stCxn id="101" idx="4"/>
            <a:endCxn id="103" idx="1"/>
          </p:cNvCxnSpPr>
          <p:nvPr/>
        </p:nvCxnSpPr>
        <p:spPr>
          <a:xfrm flipV="1">
            <a:off x="795098" y="3082528"/>
            <a:ext cx="280169" cy="192043"/>
          </a:xfrm>
          <a:prstGeom prst="straightConnector1">
            <a:avLst/>
          </a:prstGeom>
          <a:ln w="41275"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uppieren 111"/>
          <p:cNvGrpSpPr/>
          <p:nvPr/>
        </p:nvGrpSpPr>
        <p:grpSpPr>
          <a:xfrm>
            <a:off x="1153775" y="2813711"/>
            <a:ext cx="4919135" cy="876300"/>
            <a:chOff x="1075267" y="791634"/>
            <a:chExt cx="4919135" cy="876300"/>
          </a:xfrm>
        </p:grpSpPr>
        <p:sp>
          <p:nvSpPr>
            <p:cNvPr id="113" name="Flussdiagramm: Prozess 112"/>
            <p:cNvSpPr/>
            <p:nvPr/>
          </p:nvSpPr>
          <p:spPr>
            <a:xfrm>
              <a:off x="1075267" y="791634"/>
              <a:ext cx="3403600" cy="876300"/>
            </a:xfrm>
            <a:prstGeom prst="flowChartProcess">
              <a:avLst/>
            </a:prstGeom>
            <a:solidFill>
              <a:schemeClr val="bg1">
                <a:lumMod val="75000"/>
                <a:alpha val="75000"/>
              </a:schemeClr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4" name="Gerade Verbindung mit Pfeil 113"/>
            <p:cNvCxnSpPr>
              <a:stCxn id="113" idx="3"/>
              <a:endCxn id="120" idx="1"/>
            </p:cNvCxnSpPr>
            <p:nvPr/>
          </p:nvCxnSpPr>
          <p:spPr>
            <a:xfrm>
              <a:off x="4478867" y="1229784"/>
              <a:ext cx="549197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Zylinder 114"/>
            <p:cNvSpPr/>
            <p:nvPr/>
          </p:nvSpPr>
          <p:spPr>
            <a:xfrm>
              <a:off x="1153775" y="838969"/>
              <a:ext cx="655782" cy="79894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Session Work-</a:t>
              </a:r>
              <a:r>
                <a:rPr lang="de-DE" sz="1200" dirty="0" err="1" smtClean="0"/>
                <a:t>space</a:t>
              </a:r>
              <a:endParaRPr lang="de-DE" sz="1200" dirty="0"/>
            </a:p>
          </p:txBody>
        </p:sp>
        <p:sp>
          <p:nvSpPr>
            <p:cNvPr id="116" name="Flussdiagramm: Prozess 115"/>
            <p:cNvSpPr/>
            <p:nvPr/>
          </p:nvSpPr>
          <p:spPr>
            <a:xfrm>
              <a:off x="2409151" y="905933"/>
              <a:ext cx="697346" cy="6650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400" dirty="0" err="1" smtClean="0"/>
                <a:t>server.r</a:t>
              </a:r>
              <a:endParaRPr lang="de-DE" sz="1400" dirty="0"/>
            </a:p>
          </p:txBody>
        </p:sp>
        <p:sp>
          <p:nvSpPr>
            <p:cNvPr id="117" name="Flussdiagramm: Prozess 116"/>
            <p:cNvSpPr/>
            <p:nvPr/>
          </p:nvSpPr>
          <p:spPr>
            <a:xfrm>
              <a:off x="3725333" y="905933"/>
              <a:ext cx="697346" cy="6650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ui.r</a:t>
              </a:r>
              <a:endParaRPr lang="de-DE" sz="1400" dirty="0"/>
            </a:p>
          </p:txBody>
        </p:sp>
        <p:cxnSp>
          <p:nvCxnSpPr>
            <p:cNvPr id="118" name="Gerade Verbindung mit Pfeil 117"/>
            <p:cNvCxnSpPr>
              <a:stCxn id="115" idx="4"/>
              <a:endCxn id="116" idx="1"/>
            </p:cNvCxnSpPr>
            <p:nvPr/>
          </p:nvCxnSpPr>
          <p:spPr>
            <a:xfrm>
              <a:off x="1809557" y="1238442"/>
              <a:ext cx="599594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/>
            <p:cNvCxnSpPr>
              <a:stCxn id="116" idx="3"/>
              <a:endCxn id="117" idx="1"/>
            </p:cNvCxnSpPr>
            <p:nvPr/>
          </p:nvCxnSpPr>
          <p:spPr>
            <a:xfrm>
              <a:off x="3106497" y="1238442"/>
              <a:ext cx="618836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Flussdiagramm: Dokument 119"/>
            <p:cNvSpPr/>
            <p:nvPr/>
          </p:nvSpPr>
          <p:spPr>
            <a:xfrm>
              <a:off x="5028064" y="865717"/>
              <a:ext cx="966338" cy="728133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Session</a:t>
              </a:r>
              <a:endParaRPr lang="de-DE" dirty="0"/>
            </a:p>
          </p:txBody>
        </p:sp>
      </p:grpSp>
      <p:grpSp>
        <p:nvGrpSpPr>
          <p:cNvPr id="121" name="Gruppieren 120"/>
          <p:cNvGrpSpPr/>
          <p:nvPr/>
        </p:nvGrpSpPr>
        <p:grpSpPr>
          <a:xfrm>
            <a:off x="1265765" y="2985545"/>
            <a:ext cx="4919135" cy="876300"/>
            <a:chOff x="1075267" y="791634"/>
            <a:chExt cx="4919135" cy="876300"/>
          </a:xfrm>
        </p:grpSpPr>
        <p:sp>
          <p:nvSpPr>
            <p:cNvPr id="122" name="Flussdiagramm: Prozess 121"/>
            <p:cNvSpPr/>
            <p:nvPr/>
          </p:nvSpPr>
          <p:spPr>
            <a:xfrm>
              <a:off x="1075267" y="791634"/>
              <a:ext cx="3403600" cy="876300"/>
            </a:xfrm>
            <a:prstGeom prst="flowChartProcess">
              <a:avLst/>
            </a:prstGeom>
            <a:solidFill>
              <a:schemeClr val="bg1">
                <a:lumMod val="75000"/>
                <a:alpha val="75000"/>
              </a:schemeClr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3" name="Gerade Verbindung mit Pfeil 122"/>
            <p:cNvCxnSpPr>
              <a:stCxn id="122" idx="3"/>
              <a:endCxn id="129" idx="1"/>
            </p:cNvCxnSpPr>
            <p:nvPr/>
          </p:nvCxnSpPr>
          <p:spPr>
            <a:xfrm>
              <a:off x="4478867" y="1229784"/>
              <a:ext cx="549197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Zylinder 123"/>
            <p:cNvSpPr/>
            <p:nvPr/>
          </p:nvSpPr>
          <p:spPr>
            <a:xfrm>
              <a:off x="1153775" y="838969"/>
              <a:ext cx="655782" cy="79894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Session Work-</a:t>
              </a:r>
              <a:r>
                <a:rPr lang="de-DE" sz="1200" dirty="0" err="1" smtClean="0"/>
                <a:t>space</a:t>
              </a:r>
              <a:endParaRPr lang="de-DE" sz="1200" dirty="0"/>
            </a:p>
          </p:txBody>
        </p:sp>
        <p:sp>
          <p:nvSpPr>
            <p:cNvPr id="125" name="Flussdiagramm: Prozess 124"/>
            <p:cNvSpPr/>
            <p:nvPr/>
          </p:nvSpPr>
          <p:spPr>
            <a:xfrm>
              <a:off x="2409151" y="905933"/>
              <a:ext cx="697346" cy="6650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400" dirty="0" err="1" smtClean="0"/>
                <a:t>server.r</a:t>
              </a:r>
              <a:endParaRPr lang="de-DE" sz="1400" dirty="0"/>
            </a:p>
          </p:txBody>
        </p:sp>
        <p:sp>
          <p:nvSpPr>
            <p:cNvPr id="126" name="Flussdiagramm: Prozess 125"/>
            <p:cNvSpPr/>
            <p:nvPr/>
          </p:nvSpPr>
          <p:spPr>
            <a:xfrm>
              <a:off x="3725333" y="905933"/>
              <a:ext cx="697346" cy="6650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ui.r</a:t>
              </a:r>
              <a:endParaRPr lang="de-DE" sz="1400" dirty="0"/>
            </a:p>
          </p:txBody>
        </p:sp>
        <p:cxnSp>
          <p:nvCxnSpPr>
            <p:cNvPr id="127" name="Gerade Verbindung mit Pfeil 126"/>
            <p:cNvCxnSpPr>
              <a:stCxn id="124" idx="4"/>
              <a:endCxn id="125" idx="1"/>
            </p:cNvCxnSpPr>
            <p:nvPr/>
          </p:nvCxnSpPr>
          <p:spPr>
            <a:xfrm>
              <a:off x="1809557" y="1238442"/>
              <a:ext cx="599594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mit Pfeil 127"/>
            <p:cNvCxnSpPr>
              <a:stCxn id="125" idx="3"/>
              <a:endCxn id="126" idx="1"/>
            </p:cNvCxnSpPr>
            <p:nvPr/>
          </p:nvCxnSpPr>
          <p:spPr>
            <a:xfrm>
              <a:off x="3106497" y="1238442"/>
              <a:ext cx="618836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Flussdiagramm: Dokument 128"/>
            <p:cNvSpPr/>
            <p:nvPr/>
          </p:nvSpPr>
          <p:spPr>
            <a:xfrm>
              <a:off x="5028064" y="865717"/>
              <a:ext cx="966338" cy="728133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Session</a:t>
              </a:r>
              <a:endParaRPr lang="de-DE" dirty="0"/>
            </a:p>
          </p:txBody>
        </p:sp>
      </p:grpSp>
      <p:cxnSp>
        <p:nvCxnSpPr>
          <p:cNvPr id="130" name="Gerade Verbindung mit Pfeil 129"/>
          <p:cNvCxnSpPr>
            <a:stCxn id="101" idx="4"/>
            <a:endCxn id="113" idx="1"/>
          </p:cNvCxnSpPr>
          <p:nvPr/>
        </p:nvCxnSpPr>
        <p:spPr>
          <a:xfrm flipV="1">
            <a:off x="795098" y="3251861"/>
            <a:ext cx="358677" cy="22710"/>
          </a:xfrm>
          <a:prstGeom prst="straightConnector1">
            <a:avLst/>
          </a:prstGeom>
          <a:ln w="41275"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/>
          <p:cNvCxnSpPr>
            <a:stCxn id="101" idx="4"/>
            <a:endCxn id="122" idx="1"/>
          </p:cNvCxnSpPr>
          <p:nvPr/>
        </p:nvCxnSpPr>
        <p:spPr>
          <a:xfrm>
            <a:off x="795098" y="3274571"/>
            <a:ext cx="470667" cy="149124"/>
          </a:xfrm>
          <a:prstGeom prst="straightConnector1">
            <a:avLst/>
          </a:prstGeom>
          <a:ln w="41275"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feld 131"/>
          <p:cNvSpPr txBox="1"/>
          <p:nvPr/>
        </p:nvSpPr>
        <p:spPr>
          <a:xfrm>
            <a:off x="5342006" y="4403604"/>
            <a:ext cx="81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Nutzer</a:t>
            </a:r>
            <a:endParaRPr lang="de-DE" dirty="0"/>
          </a:p>
        </p:txBody>
      </p:sp>
      <p:sp>
        <p:nvSpPr>
          <p:cNvPr id="133" name="Textfeld 132"/>
          <p:cNvSpPr txBox="1"/>
          <p:nvPr/>
        </p:nvSpPr>
        <p:spPr>
          <a:xfrm>
            <a:off x="803563" y="4409751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Daten</a:t>
            </a:r>
            <a:endParaRPr lang="de-DE" dirty="0"/>
          </a:p>
        </p:txBody>
      </p:sp>
      <p:sp>
        <p:nvSpPr>
          <p:cNvPr id="134" name="Textfeld 133"/>
          <p:cNvSpPr txBox="1"/>
          <p:nvPr/>
        </p:nvSpPr>
        <p:spPr>
          <a:xfrm>
            <a:off x="2617506" y="4404193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135" name="Textfeld 134"/>
          <p:cNvSpPr txBox="1"/>
          <p:nvPr/>
        </p:nvSpPr>
        <p:spPr>
          <a:xfrm>
            <a:off x="4156417" y="440360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UI</a:t>
            </a:r>
            <a:endParaRPr lang="de-DE" dirty="0"/>
          </a:p>
        </p:txBody>
      </p:sp>
      <p:sp>
        <p:nvSpPr>
          <p:cNvPr id="136" name="Zylinder 135"/>
          <p:cNvSpPr/>
          <p:nvPr/>
        </p:nvSpPr>
        <p:spPr>
          <a:xfrm>
            <a:off x="273503" y="4818686"/>
            <a:ext cx="655782" cy="7989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200" dirty="0" smtClean="0"/>
              <a:t>Globaler Work-</a:t>
            </a:r>
            <a:r>
              <a:rPr lang="de-DE" sz="1200" dirty="0" err="1" smtClean="0"/>
              <a:t>space</a:t>
            </a:r>
            <a:endParaRPr lang="de-DE" sz="1200" dirty="0"/>
          </a:p>
        </p:txBody>
      </p:sp>
      <p:grpSp>
        <p:nvGrpSpPr>
          <p:cNvPr id="137" name="Gruppieren 136"/>
          <p:cNvGrpSpPr/>
          <p:nvPr/>
        </p:nvGrpSpPr>
        <p:grpSpPr>
          <a:xfrm>
            <a:off x="1313171" y="4815416"/>
            <a:ext cx="4919135" cy="876300"/>
            <a:chOff x="1075267" y="791634"/>
            <a:chExt cx="4919135" cy="876300"/>
          </a:xfrm>
        </p:grpSpPr>
        <p:sp>
          <p:nvSpPr>
            <p:cNvPr id="138" name="Flussdiagramm: Prozess 137"/>
            <p:cNvSpPr/>
            <p:nvPr/>
          </p:nvSpPr>
          <p:spPr>
            <a:xfrm>
              <a:off x="1075267" y="791634"/>
              <a:ext cx="3403600" cy="876300"/>
            </a:xfrm>
            <a:prstGeom prst="flowChartProcess">
              <a:avLst/>
            </a:prstGeom>
            <a:solidFill>
              <a:schemeClr val="bg1">
                <a:lumMod val="75000"/>
                <a:alpha val="75000"/>
              </a:schemeClr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9" name="Gerade Verbindung mit Pfeil 138"/>
            <p:cNvCxnSpPr>
              <a:stCxn id="138" idx="3"/>
              <a:endCxn id="145" idx="1"/>
            </p:cNvCxnSpPr>
            <p:nvPr/>
          </p:nvCxnSpPr>
          <p:spPr>
            <a:xfrm>
              <a:off x="4478867" y="1229784"/>
              <a:ext cx="549197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Zylinder 139"/>
            <p:cNvSpPr/>
            <p:nvPr/>
          </p:nvSpPr>
          <p:spPr>
            <a:xfrm>
              <a:off x="1153775" y="838969"/>
              <a:ext cx="655782" cy="79894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Session Work-</a:t>
              </a:r>
              <a:r>
                <a:rPr lang="de-DE" sz="1200" dirty="0" err="1" smtClean="0"/>
                <a:t>space</a:t>
              </a:r>
              <a:endParaRPr lang="de-DE" sz="1200" dirty="0"/>
            </a:p>
          </p:txBody>
        </p:sp>
        <p:sp>
          <p:nvSpPr>
            <p:cNvPr id="141" name="Flussdiagramm: Prozess 140"/>
            <p:cNvSpPr/>
            <p:nvPr/>
          </p:nvSpPr>
          <p:spPr>
            <a:xfrm>
              <a:off x="2409151" y="905933"/>
              <a:ext cx="697346" cy="6650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400" dirty="0" err="1" smtClean="0"/>
                <a:t>server.r</a:t>
              </a:r>
              <a:endParaRPr lang="de-DE" sz="1400" dirty="0"/>
            </a:p>
          </p:txBody>
        </p:sp>
        <p:sp>
          <p:nvSpPr>
            <p:cNvPr id="142" name="Flussdiagramm: Prozess 141"/>
            <p:cNvSpPr/>
            <p:nvPr/>
          </p:nvSpPr>
          <p:spPr>
            <a:xfrm>
              <a:off x="3725333" y="905933"/>
              <a:ext cx="697346" cy="6650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ui.r</a:t>
              </a:r>
              <a:endParaRPr lang="de-DE" sz="1400" dirty="0"/>
            </a:p>
          </p:txBody>
        </p:sp>
        <p:cxnSp>
          <p:nvCxnSpPr>
            <p:cNvPr id="143" name="Gerade Verbindung mit Pfeil 142"/>
            <p:cNvCxnSpPr>
              <a:stCxn id="140" idx="4"/>
              <a:endCxn id="141" idx="1"/>
            </p:cNvCxnSpPr>
            <p:nvPr/>
          </p:nvCxnSpPr>
          <p:spPr>
            <a:xfrm>
              <a:off x="1809557" y="1238442"/>
              <a:ext cx="599594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Gerade Verbindung mit Pfeil 143"/>
            <p:cNvCxnSpPr>
              <a:stCxn id="141" idx="3"/>
              <a:endCxn id="142" idx="1"/>
            </p:cNvCxnSpPr>
            <p:nvPr/>
          </p:nvCxnSpPr>
          <p:spPr>
            <a:xfrm>
              <a:off x="3106497" y="1238442"/>
              <a:ext cx="618836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Flussdiagramm: Dokument 144"/>
            <p:cNvSpPr/>
            <p:nvPr/>
          </p:nvSpPr>
          <p:spPr>
            <a:xfrm>
              <a:off x="5028064" y="865717"/>
              <a:ext cx="966338" cy="728133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Session</a:t>
              </a:r>
              <a:endParaRPr lang="de-DE" dirty="0"/>
            </a:p>
          </p:txBody>
        </p:sp>
      </p:grpSp>
      <p:cxnSp>
        <p:nvCxnSpPr>
          <p:cNvPr id="146" name="Gerade Verbindung mit Pfeil 145"/>
          <p:cNvCxnSpPr>
            <a:stCxn id="136" idx="4"/>
            <a:endCxn id="138" idx="1"/>
          </p:cNvCxnSpPr>
          <p:nvPr/>
        </p:nvCxnSpPr>
        <p:spPr>
          <a:xfrm>
            <a:off x="929285" y="5218159"/>
            <a:ext cx="383886" cy="35407"/>
          </a:xfrm>
          <a:prstGeom prst="straightConnector1">
            <a:avLst/>
          </a:prstGeom>
          <a:ln w="41275"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uppieren 146"/>
          <p:cNvGrpSpPr/>
          <p:nvPr/>
        </p:nvGrpSpPr>
        <p:grpSpPr>
          <a:xfrm>
            <a:off x="1391679" y="4984749"/>
            <a:ext cx="4919135" cy="876300"/>
            <a:chOff x="1075267" y="791634"/>
            <a:chExt cx="4919135" cy="876300"/>
          </a:xfrm>
        </p:grpSpPr>
        <p:sp>
          <p:nvSpPr>
            <p:cNvPr id="148" name="Flussdiagramm: Prozess 147"/>
            <p:cNvSpPr/>
            <p:nvPr/>
          </p:nvSpPr>
          <p:spPr>
            <a:xfrm>
              <a:off x="1075267" y="791634"/>
              <a:ext cx="3403600" cy="876300"/>
            </a:xfrm>
            <a:prstGeom prst="flowChartProcess">
              <a:avLst/>
            </a:prstGeom>
            <a:solidFill>
              <a:schemeClr val="bg1">
                <a:lumMod val="75000"/>
                <a:alpha val="75000"/>
              </a:schemeClr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9" name="Gerade Verbindung mit Pfeil 148"/>
            <p:cNvCxnSpPr>
              <a:stCxn id="148" idx="3"/>
              <a:endCxn id="155" idx="1"/>
            </p:cNvCxnSpPr>
            <p:nvPr/>
          </p:nvCxnSpPr>
          <p:spPr>
            <a:xfrm>
              <a:off x="4478867" y="1229784"/>
              <a:ext cx="549197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Zylinder 149"/>
            <p:cNvSpPr/>
            <p:nvPr/>
          </p:nvSpPr>
          <p:spPr>
            <a:xfrm>
              <a:off x="1153775" y="838969"/>
              <a:ext cx="655782" cy="79894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Session Work-</a:t>
              </a:r>
              <a:r>
                <a:rPr lang="de-DE" sz="1200" dirty="0" err="1" smtClean="0"/>
                <a:t>space</a:t>
              </a:r>
              <a:endParaRPr lang="de-DE" sz="1200" dirty="0"/>
            </a:p>
          </p:txBody>
        </p:sp>
        <p:sp>
          <p:nvSpPr>
            <p:cNvPr id="151" name="Flussdiagramm: Prozess 150"/>
            <p:cNvSpPr/>
            <p:nvPr/>
          </p:nvSpPr>
          <p:spPr>
            <a:xfrm>
              <a:off x="2409151" y="905933"/>
              <a:ext cx="697346" cy="6650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400" dirty="0" err="1" smtClean="0"/>
                <a:t>server.r</a:t>
              </a:r>
              <a:endParaRPr lang="de-DE" sz="1400" dirty="0"/>
            </a:p>
          </p:txBody>
        </p:sp>
        <p:sp>
          <p:nvSpPr>
            <p:cNvPr id="152" name="Flussdiagramm: Prozess 151"/>
            <p:cNvSpPr/>
            <p:nvPr/>
          </p:nvSpPr>
          <p:spPr>
            <a:xfrm>
              <a:off x="3725333" y="905933"/>
              <a:ext cx="697346" cy="6650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ui.r</a:t>
              </a:r>
              <a:endParaRPr lang="de-DE" sz="1400" dirty="0"/>
            </a:p>
          </p:txBody>
        </p:sp>
        <p:cxnSp>
          <p:nvCxnSpPr>
            <p:cNvPr id="153" name="Gerade Verbindung mit Pfeil 152"/>
            <p:cNvCxnSpPr>
              <a:stCxn id="150" idx="4"/>
              <a:endCxn id="151" idx="1"/>
            </p:cNvCxnSpPr>
            <p:nvPr/>
          </p:nvCxnSpPr>
          <p:spPr>
            <a:xfrm>
              <a:off x="1809557" y="1238442"/>
              <a:ext cx="599594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mit Pfeil 153"/>
            <p:cNvCxnSpPr>
              <a:stCxn id="151" idx="3"/>
              <a:endCxn id="152" idx="1"/>
            </p:cNvCxnSpPr>
            <p:nvPr/>
          </p:nvCxnSpPr>
          <p:spPr>
            <a:xfrm>
              <a:off x="3106497" y="1238442"/>
              <a:ext cx="618836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Flussdiagramm: Dokument 154"/>
            <p:cNvSpPr/>
            <p:nvPr/>
          </p:nvSpPr>
          <p:spPr>
            <a:xfrm>
              <a:off x="5028064" y="865717"/>
              <a:ext cx="966338" cy="728133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Session</a:t>
              </a:r>
              <a:endParaRPr lang="de-DE" dirty="0"/>
            </a:p>
          </p:txBody>
        </p:sp>
      </p:grpSp>
      <p:grpSp>
        <p:nvGrpSpPr>
          <p:cNvPr id="156" name="Gruppieren 155"/>
          <p:cNvGrpSpPr/>
          <p:nvPr/>
        </p:nvGrpSpPr>
        <p:grpSpPr>
          <a:xfrm>
            <a:off x="1503669" y="5156583"/>
            <a:ext cx="4919135" cy="876300"/>
            <a:chOff x="1075267" y="791634"/>
            <a:chExt cx="4919135" cy="876300"/>
          </a:xfrm>
        </p:grpSpPr>
        <p:sp>
          <p:nvSpPr>
            <p:cNvPr id="157" name="Flussdiagramm: Prozess 156"/>
            <p:cNvSpPr/>
            <p:nvPr/>
          </p:nvSpPr>
          <p:spPr>
            <a:xfrm>
              <a:off x="1075267" y="791634"/>
              <a:ext cx="3403600" cy="876300"/>
            </a:xfrm>
            <a:prstGeom prst="flowChartProcess">
              <a:avLst/>
            </a:prstGeom>
            <a:solidFill>
              <a:schemeClr val="bg1">
                <a:lumMod val="75000"/>
                <a:alpha val="75000"/>
              </a:schemeClr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8" name="Gerade Verbindung mit Pfeil 157"/>
            <p:cNvCxnSpPr>
              <a:stCxn id="157" idx="3"/>
              <a:endCxn id="164" idx="1"/>
            </p:cNvCxnSpPr>
            <p:nvPr/>
          </p:nvCxnSpPr>
          <p:spPr>
            <a:xfrm>
              <a:off x="4478867" y="1229784"/>
              <a:ext cx="549197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Zylinder 158"/>
            <p:cNvSpPr/>
            <p:nvPr/>
          </p:nvSpPr>
          <p:spPr>
            <a:xfrm>
              <a:off x="1153775" y="838969"/>
              <a:ext cx="655782" cy="79894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Session Work-</a:t>
              </a:r>
              <a:r>
                <a:rPr lang="de-DE" sz="1200" dirty="0" err="1" smtClean="0"/>
                <a:t>space</a:t>
              </a:r>
              <a:endParaRPr lang="de-DE" sz="1200" dirty="0"/>
            </a:p>
          </p:txBody>
        </p:sp>
        <p:sp>
          <p:nvSpPr>
            <p:cNvPr id="160" name="Flussdiagramm: Prozess 159"/>
            <p:cNvSpPr/>
            <p:nvPr/>
          </p:nvSpPr>
          <p:spPr>
            <a:xfrm>
              <a:off x="2409151" y="905933"/>
              <a:ext cx="697346" cy="6650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400" dirty="0" err="1" smtClean="0"/>
                <a:t>server.r</a:t>
              </a:r>
              <a:endParaRPr lang="de-DE" sz="1400" dirty="0"/>
            </a:p>
          </p:txBody>
        </p:sp>
        <p:sp>
          <p:nvSpPr>
            <p:cNvPr id="161" name="Flussdiagramm: Prozess 160"/>
            <p:cNvSpPr/>
            <p:nvPr/>
          </p:nvSpPr>
          <p:spPr>
            <a:xfrm>
              <a:off x="3725333" y="905933"/>
              <a:ext cx="697346" cy="6650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ui.r</a:t>
              </a:r>
              <a:endParaRPr lang="de-DE" sz="1400" dirty="0"/>
            </a:p>
          </p:txBody>
        </p:sp>
        <p:cxnSp>
          <p:nvCxnSpPr>
            <p:cNvPr id="162" name="Gerade Verbindung mit Pfeil 161"/>
            <p:cNvCxnSpPr>
              <a:stCxn id="159" idx="4"/>
              <a:endCxn id="160" idx="1"/>
            </p:cNvCxnSpPr>
            <p:nvPr/>
          </p:nvCxnSpPr>
          <p:spPr>
            <a:xfrm>
              <a:off x="1809557" y="1238442"/>
              <a:ext cx="599594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 Verbindung mit Pfeil 162"/>
            <p:cNvCxnSpPr>
              <a:stCxn id="160" idx="3"/>
              <a:endCxn id="161" idx="1"/>
            </p:cNvCxnSpPr>
            <p:nvPr/>
          </p:nvCxnSpPr>
          <p:spPr>
            <a:xfrm>
              <a:off x="3106497" y="1238442"/>
              <a:ext cx="618836" cy="0"/>
            </a:xfrm>
            <a:prstGeom prst="straightConnector1">
              <a:avLst/>
            </a:prstGeom>
            <a:ln w="41275"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Flussdiagramm: Dokument 163"/>
            <p:cNvSpPr/>
            <p:nvPr/>
          </p:nvSpPr>
          <p:spPr>
            <a:xfrm>
              <a:off x="5028064" y="865717"/>
              <a:ext cx="966338" cy="728133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Session</a:t>
              </a:r>
              <a:endParaRPr lang="de-DE" dirty="0"/>
            </a:p>
          </p:txBody>
        </p:sp>
      </p:grpSp>
      <p:cxnSp>
        <p:nvCxnSpPr>
          <p:cNvPr id="165" name="Gerade Verbindung mit Pfeil 164"/>
          <p:cNvCxnSpPr>
            <a:stCxn id="136" idx="4"/>
            <a:endCxn id="148" idx="1"/>
          </p:cNvCxnSpPr>
          <p:nvPr/>
        </p:nvCxnSpPr>
        <p:spPr>
          <a:xfrm>
            <a:off x="929285" y="5218159"/>
            <a:ext cx="462394" cy="204740"/>
          </a:xfrm>
          <a:prstGeom prst="straightConnector1">
            <a:avLst/>
          </a:prstGeom>
          <a:ln w="41275"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/>
          <p:cNvCxnSpPr>
            <a:stCxn id="136" idx="4"/>
            <a:endCxn id="157" idx="1"/>
          </p:cNvCxnSpPr>
          <p:nvPr/>
        </p:nvCxnSpPr>
        <p:spPr>
          <a:xfrm>
            <a:off x="929285" y="5218159"/>
            <a:ext cx="574384" cy="376574"/>
          </a:xfrm>
          <a:prstGeom prst="straightConnector1">
            <a:avLst/>
          </a:prstGeom>
          <a:ln w="41275"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Flussdiagramm: Datenträger mit sequenziellem Zugriff 169"/>
          <p:cNvSpPr/>
          <p:nvPr/>
        </p:nvSpPr>
        <p:spPr>
          <a:xfrm>
            <a:off x="309033" y="5778308"/>
            <a:ext cx="635834" cy="614026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400" dirty="0" smtClean="0"/>
              <a:t>Datei</a:t>
            </a:r>
            <a:endParaRPr lang="de-DE" sz="1400" dirty="0"/>
          </a:p>
        </p:txBody>
      </p:sp>
      <p:cxnSp>
        <p:nvCxnSpPr>
          <p:cNvPr id="171" name="Gerade Verbindung mit Pfeil 170"/>
          <p:cNvCxnSpPr>
            <a:stCxn id="170" idx="3"/>
          </p:cNvCxnSpPr>
          <p:nvPr/>
        </p:nvCxnSpPr>
        <p:spPr>
          <a:xfrm flipV="1">
            <a:off x="944867" y="5691716"/>
            <a:ext cx="368304" cy="393605"/>
          </a:xfrm>
          <a:prstGeom prst="straightConnector1">
            <a:avLst/>
          </a:prstGeom>
          <a:ln w="41275"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mit Pfeil 173"/>
          <p:cNvCxnSpPr>
            <a:stCxn id="170" idx="3"/>
          </p:cNvCxnSpPr>
          <p:nvPr/>
        </p:nvCxnSpPr>
        <p:spPr>
          <a:xfrm flipV="1">
            <a:off x="944867" y="5861049"/>
            <a:ext cx="446812" cy="224272"/>
          </a:xfrm>
          <a:prstGeom prst="straightConnector1">
            <a:avLst/>
          </a:prstGeom>
          <a:ln w="41275"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/>
          <p:cNvCxnSpPr>
            <a:stCxn id="170" idx="3"/>
          </p:cNvCxnSpPr>
          <p:nvPr/>
        </p:nvCxnSpPr>
        <p:spPr>
          <a:xfrm flipV="1">
            <a:off x="944867" y="6044624"/>
            <a:ext cx="558802" cy="40697"/>
          </a:xfrm>
          <a:prstGeom prst="straightConnector1">
            <a:avLst/>
          </a:prstGeom>
          <a:ln w="41275"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59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t="16498"/>
          <a:stretch/>
        </p:blipFill>
        <p:spPr>
          <a:xfrm>
            <a:off x="2530763" y="2254393"/>
            <a:ext cx="5941815" cy="389168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22272" t="14747" r="3812" b="22155"/>
          <a:stretch/>
        </p:blipFill>
        <p:spPr>
          <a:xfrm>
            <a:off x="748145" y="272473"/>
            <a:ext cx="4641273" cy="432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0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Breitbild</PresentationFormat>
  <Paragraphs>98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</dc:creator>
  <cp:lastModifiedBy>Thomas</cp:lastModifiedBy>
  <cp:revision>15</cp:revision>
  <dcterms:created xsi:type="dcterms:W3CDTF">2021-04-26T12:30:01Z</dcterms:created>
  <dcterms:modified xsi:type="dcterms:W3CDTF">2021-04-28T11:23:35Z</dcterms:modified>
</cp:coreProperties>
</file>