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8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5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4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3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7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78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30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8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8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74E5-FC3A-4BE9-80CA-C6B6470116DF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9AF3-E2F5-4DEC-8AD3-315490E2A0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1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158" t="35030" r="5161"/>
          <a:stretch/>
        </p:blipFill>
        <p:spPr>
          <a:xfrm>
            <a:off x="324196" y="423949"/>
            <a:ext cx="5760721" cy="445562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3511" t="36000" r="6015"/>
          <a:stretch/>
        </p:blipFill>
        <p:spPr>
          <a:xfrm>
            <a:off x="5361710" y="149629"/>
            <a:ext cx="6508866" cy="43891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3875" t="30546" r="6553" b="9940"/>
          <a:stretch/>
        </p:blipFill>
        <p:spPr>
          <a:xfrm>
            <a:off x="2502129" y="2497974"/>
            <a:ext cx="6301049" cy="40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4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22614" y="1706337"/>
            <a:ext cx="2718707" cy="195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b="1" dirty="0" smtClean="0"/>
              <a:t>User </a:t>
            </a:r>
            <a:r>
              <a:rPr lang="de-DE" sz="3200" b="1" dirty="0" err="1" smtClean="0"/>
              <a:t>interface</a:t>
            </a:r>
            <a:endParaRPr lang="de-DE" sz="3200" b="1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HTML-Elemente</a:t>
            </a:r>
          </a:p>
          <a:p>
            <a:pPr algn="ctr"/>
            <a:r>
              <a:rPr lang="de-DE" dirty="0" smtClean="0"/>
              <a:t>Abbildungen</a:t>
            </a:r>
          </a:p>
          <a:p>
            <a:pPr algn="ctr"/>
            <a:r>
              <a:rPr lang="de-DE" dirty="0" smtClean="0"/>
              <a:t>Tabellen</a:t>
            </a:r>
          </a:p>
          <a:p>
            <a:pPr algn="ctr"/>
            <a:r>
              <a:rPr lang="de-DE" dirty="0" smtClean="0"/>
              <a:t>….</a:t>
            </a:r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822620" y="1706336"/>
            <a:ext cx="2718707" cy="1955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3200" b="1" dirty="0" smtClean="0"/>
              <a:t>Server</a:t>
            </a:r>
          </a:p>
          <a:p>
            <a:pPr algn="ctr"/>
            <a:endParaRPr lang="de-DE" b="1" dirty="0" smtClean="0"/>
          </a:p>
          <a:p>
            <a:pPr algn="ctr"/>
            <a:r>
              <a:rPr lang="de-DE" b="1" dirty="0" smtClean="0"/>
              <a:t>R-Code</a:t>
            </a:r>
          </a:p>
          <a:p>
            <a:pPr algn="ctr"/>
            <a:r>
              <a:rPr lang="de-DE" b="1" dirty="0" smtClean="0"/>
              <a:t>Workspace(s)</a:t>
            </a:r>
          </a:p>
          <a:p>
            <a:pPr algn="ctr"/>
            <a:r>
              <a:rPr lang="de-DE" b="1" dirty="0" smtClean="0"/>
              <a:t>Externe Daten</a:t>
            </a:r>
          </a:p>
          <a:p>
            <a:pPr algn="ctr"/>
            <a:r>
              <a:rPr lang="de-DE" b="1" dirty="0" smtClean="0"/>
              <a:t>…</a:t>
            </a:r>
          </a:p>
          <a:p>
            <a:pPr algn="ctr"/>
            <a:endParaRPr lang="de-DE" b="1" dirty="0" smtClean="0"/>
          </a:p>
          <a:p>
            <a:pPr algn="ctr"/>
            <a:endParaRPr lang="de-DE" sz="3200" b="1" dirty="0"/>
          </a:p>
          <a:p>
            <a:pPr algn="ctr"/>
            <a:endParaRPr lang="de-DE" sz="3200" b="1" dirty="0" smtClean="0"/>
          </a:p>
          <a:p>
            <a:pPr algn="ctr"/>
            <a:endParaRPr lang="de-DE" sz="3200" b="1" dirty="0"/>
          </a:p>
          <a:p>
            <a:pPr algn="ctr"/>
            <a:endParaRPr lang="de-DE" sz="3200" b="1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4041321" y="2194560"/>
            <a:ext cx="2781299" cy="1143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041320" y="3206115"/>
            <a:ext cx="2781299" cy="11430"/>
          </a:xfrm>
          <a:prstGeom prst="straightConnector1">
            <a:avLst/>
          </a:prstGeom>
          <a:ln w="508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167168" y="1683476"/>
            <a:ext cx="25296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Inputs</a:t>
            </a:r>
          </a:p>
          <a:p>
            <a:pPr algn="ctr"/>
            <a:r>
              <a:rPr lang="de-DE" sz="2000" dirty="0" smtClean="0"/>
              <a:t>(Skalare, Tabellen, </a:t>
            </a:r>
            <a:r>
              <a:rPr lang="de-DE" sz="2000" dirty="0" err="1" smtClean="0"/>
              <a:t>etc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4301950" y="2689317"/>
            <a:ext cx="22600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Outputs</a:t>
            </a:r>
          </a:p>
          <a:p>
            <a:pPr algn="ctr"/>
            <a:r>
              <a:rPr lang="de-DE" sz="2000" dirty="0" smtClean="0"/>
              <a:t>(Abb., Tabellen, </a:t>
            </a:r>
            <a:r>
              <a:rPr lang="de-DE" sz="2000" dirty="0" err="1" smtClean="0"/>
              <a:t>etc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2345977" y="1160256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ui.r</a:t>
            </a:r>
            <a:endParaRPr lang="de-DE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7545132" y="1160256"/>
            <a:ext cx="12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server.r</a:t>
            </a:r>
            <a:endParaRPr lang="de-DE" sz="2800" dirty="0"/>
          </a:p>
        </p:txBody>
      </p:sp>
      <p:cxnSp>
        <p:nvCxnSpPr>
          <p:cNvPr id="13" name="Gerade Verbindung mit Pfeil 12"/>
          <p:cNvCxnSpPr>
            <a:stCxn id="4" idx="2"/>
            <a:endCxn id="17" idx="0"/>
          </p:cNvCxnSpPr>
          <p:nvPr/>
        </p:nvCxnSpPr>
        <p:spPr>
          <a:xfrm>
            <a:off x="2681968" y="3661878"/>
            <a:ext cx="2933697" cy="60808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  <a:endCxn id="17" idx="0"/>
          </p:cNvCxnSpPr>
          <p:nvPr/>
        </p:nvCxnSpPr>
        <p:spPr>
          <a:xfrm flipH="1">
            <a:off x="5615665" y="3661879"/>
            <a:ext cx="2566309" cy="60808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51442" y="4269959"/>
            <a:ext cx="5328446" cy="5232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shinyApp</a:t>
            </a:r>
            <a:r>
              <a:rPr lang="de-DE" sz="2800" dirty="0" smtClean="0"/>
              <a:t>(</a:t>
            </a:r>
            <a:r>
              <a:rPr lang="de-DE" sz="2800" dirty="0" err="1" smtClean="0"/>
              <a:t>ui</a:t>
            </a:r>
            <a:r>
              <a:rPr lang="de-DE" sz="2800" dirty="0" smtClean="0"/>
              <a:t> = </a:t>
            </a:r>
            <a:r>
              <a:rPr lang="de-DE" sz="2800" dirty="0" err="1" smtClean="0"/>
              <a:t>ui.r</a:t>
            </a:r>
            <a:r>
              <a:rPr lang="de-DE" sz="2800" dirty="0" smtClean="0"/>
              <a:t>, </a:t>
            </a:r>
            <a:r>
              <a:rPr lang="de-DE" sz="2800" dirty="0" err="1" smtClean="0"/>
              <a:t>server</a:t>
            </a:r>
            <a:r>
              <a:rPr lang="de-DE" sz="2800" dirty="0" smtClean="0"/>
              <a:t> = </a:t>
            </a:r>
            <a:r>
              <a:rPr lang="de-DE" sz="2800" dirty="0" err="1" smtClean="0"/>
              <a:t>server.r</a:t>
            </a:r>
            <a:r>
              <a:rPr lang="de-DE" sz="2800" dirty="0" smtClean="0"/>
              <a:t>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6182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3</cp:revision>
  <dcterms:created xsi:type="dcterms:W3CDTF">2021-04-26T12:30:01Z</dcterms:created>
  <dcterms:modified xsi:type="dcterms:W3CDTF">2021-04-26T15:36:31Z</dcterms:modified>
</cp:coreProperties>
</file>