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E992B-7497-4F57-A729-B5877E457C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27CB2-1C8B-4C20-A24E-EFB19BCB912E}">
      <dgm:prSet/>
      <dgm:spPr/>
      <dgm:t>
        <a:bodyPr/>
        <a:lstStyle/>
        <a:p>
          <a:r>
            <a:rPr lang="hu-HU"/>
            <a:t>Regisztráció szükséges</a:t>
          </a:r>
          <a:endParaRPr lang="en-US"/>
        </a:p>
      </dgm:t>
    </dgm:pt>
    <dgm:pt modelId="{E925A5FC-2A26-4823-9520-01851DCC697C}" type="parTrans" cxnId="{32D409EB-435D-4DD2-962A-2D09E0F84068}">
      <dgm:prSet/>
      <dgm:spPr/>
      <dgm:t>
        <a:bodyPr/>
        <a:lstStyle/>
        <a:p>
          <a:endParaRPr lang="en-US"/>
        </a:p>
      </dgm:t>
    </dgm:pt>
    <dgm:pt modelId="{32D9DE83-607A-4845-ADF7-3C2AE2762738}" type="sibTrans" cxnId="{32D409EB-435D-4DD2-962A-2D09E0F84068}">
      <dgm:prSet/>
      <dgm:spPr/>
      <dgm:t>
        <a:bodyPr/>
        <a:lstStyle/>
        <a:p>
          <a:endParaRPr lang="en-US"/>
        </a:p>
      </dgm:t>
    </dgm:pt>
    <dgm:pt modelId="{990B0D09-56DE-4982-AAB9-84F37202DB88}">
      <dgm:prSet/>
      <dgm:spPr/>
      <dgm:t>
        <a:bodyPr/>
        <a:lstStyle/>
        <a:p>
          <a:r>
            <a:rPr lang="hu-HU" dirty="0"/>
            <a:t>Bejelentkezés email címmel és jelszóval</a:t>
          </a:r>
          <a:endParaRPr lang="en-US" dirty="0"/>
        </a:p>
      </dgm:t>
    </dgm:pt>
    <dgm:pt modelId="{7F311289-43EC-4F5D-A51D-47361E1B6CC3}" type="parTrans" cxnId="{78B7FC88-5B40-4365-9E6A-E3DB4BD8593A}">
      <dgm:prSet/>
      <dgm:spPr/>
      <dgm:t>
        <a:bodyPr/>
        <a:lstStyle/>
        <a:p>
          <a:endParaRPr lang="en-US"/>
        </a:p>
      </dgm:t>
    </dgm:pt>
    <dgm:pt modelId="{D1E064CC-57A9-403A-80F2-4F5A329E54D2}" type="sibTrans" cxnId="{78B7FC88-5B40-4365-9E6A-E3DB4BD8593A}">
      <dgm:prSet/>
      <dgm:spPr/>
      <dgm:t>
        <a:bodyPr/>
        <a:lstStyle/>
        <a:p>
          <a:endParaRPr lang="en-US"/>
        </a:p>
      </dgm:t>
    </dgm:pt>
    <dgm:pt modelId="{FF41A9C1-90ED-439E-8944-C81B706B1B22}">
      <dgm:prSet/>
      <dgm:spPr/>
      <dgm:t>
        <a:bodyPr/>
        <a:lstStyle/>
        <a:p>
          <a:r>
            <a:rPr lang="hu-HU" dirty="0"/>
            <a:t>Szállítási cím</a:t>
          </a:r>
          <a:endParaRPr lang="en-US" dirty="0"/>
        </a:p>
      </dgm:t>
    </dgm:pt>
    <dgm:pt modelId="{1F3A2696-3D31-40D1-9D1F-BB1576080CA0}" type="parTrans" cxnId="{D64CCBDF-22DC-4F3E-BC82-70F1FEF4431E}">
      <dgm:prSet/>
      <dgm:spPr/>
      <dgm:t>
        <a:bodyPr/>
        <a:lstStyle/>
        <a:p>
          <a:endParaRPr lang="en-US"/>
        </a:p>
      </dgm:t>
    </dgm:pt>
    <dgm:pt modelId="{FF773980-2D6A-4486-BB03-09725848A8F6}" type="sibTrans" cxnId="{D64CCBDF-22DC-4F3E-BC82-70F1FEF4431E}">
      <dgm:prSet/>
      <dgm:spPr/>
      <dgm:t>
        <a:bodyPr/>
        <a:lstStyle/>
        <a:p>
          <a:endParaRPr lang="en-US"/>
        </a:p>
      </dgm:t>
    </dgm:pt>
    <dgm:pt modelId="{98AB4512-0731-438A-B465-36AF092E421B}">
      <dgm:prSet/>
      <dgm:spPr/>
      <dgm:t>
        <a:bodyPr/>
        <a:lstStyle/>
        <a:p>
          <a:r>
            <a:rPr lang="hu-HU" dirty="0"/>
            <a:t>Felhasználási feltételek</a:t>
          </a:r>
          <a:endParaRPr lang="en-US" dirty="0"/>
        </a:p>
      </dgm:t>
    </dgm:pt>
    <dgm:pt modelId="{EC9631AB-4E7B-438D-A6EC-C0E4ACE9BE3E}" type="parTrans" cxnId="{04875B36-C061-4C63-9F5A-4E10D042B64E}">
      <dgm:prSet/>
      <dgm:spPr/>
      <dgm:t>
        <a:bodyPr/>
        <a:lstStyle/>
        <a:p>
          <a:endParaRPr lang="hu-HU"/>
        </a:p>
      </dgm:t>
    </dgm:pt>
    <dgm:pt modelId="{C99E0356-DDCE-43F5-BCD6-880658F9D01F}" type="sibTrans" cxnId="{04875B36-C061-4C63-9F5A-4E10D042B64E}">
      <dgm:prSet/>
      <dgm:spPr/>
      <dgm:t>
        <a:bodyPr/>
        <a:lstStyle/>
        <a:p>
          <a:endParaRPr lang="hu-HU"/>
        </a:p>
      </dgm:t>
    </dgm:pt>
    <dgm:pt modelId="{F71E6F56-79D0-4355-8B3B-628BA2D2615B}" type="pres">
      <dgm:prSet presAssocID="{073E992B-7497-4F57-A729-B5877E457CB2}" presName="linear" presStyleCnt="0">
        <dgm:presLayoutVars>
          <dgm:animLvl val="lvl"/>
          <dgm:resizeHandles val="exact"/>
        </dgm:presLayoutVars>
      </dgm:prSet>
      <dgm:spPr/>
    </dgm:pt>
    <dgm:pt modelId="{39BF7861-8C70-4F6A-BA21-6BBCD5699DC6}" type="pres">
      <dgm:prSet presAssocID="{34627CB2-1C8B-4C20-A24E-EFB19BCB91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CD829-B357-4568-A096-2332EC585B75}" type="pres">
      <dgm:prSet presAssocID="{32D9DE83-607A-4845-ADF7-3C2AE2762738}" presName="spacer" presStyleCnt="0"/>
      <dgm:spPr/>
    </dgm:pt>
    <dgm:pt modelId="{E44F11B6-8264-4869-AA3A-388C708FA419}" type="pres">
      <dgm:prSet presAssocID="{990B0D09-56DE-4982-AAB9-84F37202DB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A6E6A5-DDE3-4268-A80F-EE2EEDF00FC6}" type="pres">
      <dgm:prSet presAssocID="{D1E064CC-57A9-403A-80F2-4F5A329E54D2}" presName="spacer" presStyleCnt="0"/>
      <dgm:spPr/>
    </dgm:pt>
    <dgm:pt modelId="{DE168524-6D89-4CBC-BD63-D812E6334412}" type="pres">
      <dgm:prSet presAssocID="{FF41A9C1-90ED-439E-8944-C81B706B1B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547D5A-48EE-4828-9249-745C7628C53E}" type="pres">
      <dgm:prSet presAssocID="{FF773980-2D6A-4486-BB03-09725848A8F6}" presName="spacer" presStyleCnt="0"/>
      <dgm:spPr/>
    </dgm:pt>
    <dgm:pt modelId="{3F19BA1C-D6B5-49EF-94CA-DEA1606C9835}" type="pres">
      <dgm:prSet presAssocID="{98AB4512-0731-438A-B465-36AF092E421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4875B36-C061-4C63-9F5A-4E10D042B64E}" srcId="{073E992B-7497-4F57-A729-B5877E457CB2}" destId="{98AB4512-0731-438A-B465-36AF092E421B}" srcOrd="3" destOrd="0" parTransId="{EC9631AB-4E7B-438D-A6EC-C0E4ACE9BE3E}" sibTransId="{C99E0356-DDCE-43F5-BCD6-880658F9D01F}"/>
    <dgm:cxn modelId="{F464E15F-7BBD-4568-927C-AFDF65140042}" type="presOf" srcId="{98AB4512-0731-438A-B465-36AF092E421B}" destId="{3F19BA1C-D6B5-49EF-94CA-DEA1606C9835}" srcOrd="0" destOrd="0" presId="urn:microsoft.com/office/officeart/2005/8/layout/vList2"/>
    <dgm:cxn modelId="{8EE7A94F-506D-4B59-A2E0-4FC1F2E8C525}" type="presOf" srcId="{FF41A9C1-90ED-439E-8944-C81B706B1B22}" destId="{DE168524-6D89-4CBC-BD63-D812E6334412}" srcOrd="0" destOrd="0" presId="urn:microsoft.com/office/officeart/2005/8/layout/vList2"/>
    <dgm:cxn modelId="{78B7FC88-5B40-4365-9E6A-E3DB4BD8593A}" srcId="{073E992B-7497-4F57-A729-B5877E457CB2}" destId="{990B0D09-56DE-4982-AAB9-84F37202DB88}" srcOrd="1" destOrd="0" parTransId="{7F311289-43EC-4F5D-A51D-47361E1B6CC3}" sibTransId="{D1E064CC-57A9-403A-80F2-4F5A329E54D2}"/>
    <dgm:cxn modelId="{EFF448B0-C22D-42A5-A401-28E9A8D5B2BA}" type="presOf" srcId="{34627CB2-1C8B-4C20-A24E-EFB19BCB912E}" destId="{39BF7861-8C70-4F6A-BA21-6BBCD5699DC6}" srcOrd="0" destOrd="0" presId="urn:microsoft.com/office/officeart/2005/8/layout/vList2"/>
    <dgm:cxn modelId="{95E072DE-A39E-4C7D-B286-8732E3F38585}" type="presOf" srcId="{073E992B-7497-4F57-A729-B5877E457CB2}" destId="{F71E6F56-79D0-4355-8B3B-628BA2D2615B}" srcOrd="0" destOrd="0" presId="urn:microsoft.com/office/officeart/2005/8/layout/vList2"/>
    <dgm:cxn modelId="{D64CCBDF-22DC-4F3E-BC82-70F1FEF4431E}" srcId="{073E992B-7497-4F57-A729-B5877E457CB2}" destId="{FF41A9C1-90ED-439E-8944-C81B706B1B22}" srcOrd="2" destOrd="0" parTransId="{1F3A2696-3D31-40D1-9D1F-BB1576080CA0}" sibTransId="{FF773980-2D6A-4486-BB03-09725848A8F6}"/>
    <dgm:cxn modelId="{0AD9B4E0-F56F-4A6F-BBC6-CB35B386EFFD}" type="presOf" srcId="{990B0D09-56DE-4982-AAB9-84F37202DB88}" destId="{E44F11B6-8264-4869-AA3A-388C708FA419}" srcOrd="0" destOrd="0" presId="urn:microsoft.com/office/officeart/2005/8/layout/vList2"/>
    <dgm:cxn modelId="{32D409EB-435D-4DD2-962A-2D09E0F84068}" srcId="{073E992B-7497-4F57-A729-B5877E457CB2}" destId="{34627CB2-1C8B-4C20-A24E-EFB19BCB912E}" srcOrd="0" destOrd="0" parTransId="{E925A5FC-2A26-4823-9520-01851DCC697C}" sibTransId="{32D9DE83-607A-4845-ADF7-3C2AE2762738}"/>
    <dgm:cxn modelId="{1C1DBFA5-D074-49A7-A53D-A44506906A0B}" type="presParOf" srcId="{F71E6F56-79D0-4355-8B3B-628BA2D2615B}" destId="{39BF7861-8C70-4F6A-BA21-6BBCD5699DC6}" srcOrd="0" destOrd="0" presId="urn:microsoft.com/office/officeart/2005/8/layout/vList2"/>
    <dgm:cxn modelId="{AB26B5BE-4A07-4B1F-B0ED-CD9038CC9275}" type="presParOf" srcId="{F71E6F56-79D0-4355-8B3B-628BA2D2615B}" destId="{943CD829-B357-4568-A096-2332EC585B75}" srcOrd="1" destOrd="0" presId="urn:microsoft.com/office/officeart/2005/8/layout/vList2"/>
    <dgm:cxn modelId="{52D329D6-8029-4BD4-A82B-C66EF036CBA3}" type="presParOf" srcId="{F71E6F56-79D0-4355-8B3B-628BA2D2615B}" destId="{E44F11B6-8264-4869-AA3A-388C708FA419}" srcOrd="2" destOrd="0" presId="urn:microsoft.com/office/officeart/2005/8/layout/vList2"/>
    <dgm:cxn modelId="{109D34C4-6524-4346-96A8-FF629BD9A221}" type="presParOf" srcId="{F71E6F56-79D0-4355-8B3B-628BA2D2615B}" destId="{B9A6E6A5-DDE3-4268-A80F-EE2EEDF00FC6}" srcOrd="3" destOrd="0" presId="urn:microsoft.com/office/officeart/2005/8/layout/vList2"/>
    <dgm:cxn modelId="{6063D4A3-DFB2-478C-A3A4-204AAE9CB41E}" type="presParOf" srcId="{F71E6F56-79D0-4355-8B3B-628BA2D2615B}" destId="{DE168524-6D89-4CBC-BD63-D812E6334412}" srcOrd="4" destOrd="0" presId="urn:microsoft.com/office/officeart/2005/8/layout/vList2"/>
    <dgm:cxn modelId="{165B6F50-FDC9-4CD1-B3A5-FB2CEA81DE19}" type="presParOf" srcId="{F71E6F56-79D0-4355-8B3B-628BA2D2615B}" destId="{46547D5A-48EE-4828-9249-745C7628C53E}" srcOrd="5" destOrd="0" presId="urn:microsoft.com/office/officeart/2005/8/layout/vList2"/>
    <dgm:cxn modelId="{F42AF5A7-7F1C-4C4C-A824-D43C6DAD6436}" type="presParOf" srcId="{F71E6F56-79D0-4355-8B3B-628BA2D2615B}" destId="{3F19BA1C-D6B5-49EF-94CA-DEA1606C983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F7861-8C70-4F6A-BA21-6BBCD5699DC6}">
      <dsp:nvSpPr>
        <dsp:cNvPr id="0" name=""/>
        <dsp:cNvSpPr/>
      </dsp:nvSpPr>
      <dsp:spPr>
        <a:xfrm>
          <a:off x="0" y="3153"/>
          <a:ext cx="5519871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Regisztráció szükséges</a:t>
          </a:r>
          <a:endParaRPr lang="en-US" sz="2300" kern="1200"/>
        </a:p>
      </dsp:txBody>
      <dsp:txXfrm>
        <a:off x="44602" y="47755"/>
        <a:ext cx="5430667" cy="824474"/>
      </dsp:txXfrm>
    </dsp:sp>
    <dsp:sp modelId="{E44F11B6-8264-4869-AA3A-388C708FA419}">
      <dsp:nvSpPr>
        <dsp:cNvPr id="0" name=""/>
        <dsp:cNvSpPr/>
      </dsp:nvSpPr>
      <dsp:spPr>
        <a:xfrm>
          <a:off x="0" y="983072"/>
          <a:ext cx="5519871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Bejelentkezés email címmel és jelszóval</a:t>
          </a:r>
          <a:endParaRPr lang="en-US" sz="2300" kern="1200" dirty="0"/>
        </a:p>
      </dsp:txBody>
      <dsp:txXfrm>
        <a:off x="44602" y="1027674"/>
        <a:ext cx="5430667" cy="824474"/>
      </dsp:txXfrm>
    </dsp:sp>
    <dsp:sp modelId="{DE168524-6D89-4CBC-BD63-D812E6334412}">
      <dsp:nvSpPr>
        <dsp:cNvPr id="0" name=""/>
        <dsp:cNvSpPr/>
      </dsp:nvSpPr>
      <dsp:spPr>
        <a:xfrm>
          <a:off x="0" y="1962991"/>
          <a:ext cx="5519871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Szállítási cím</a:t>
          </a:r>
          <a:endParaRPr lang="en-US" sz="2300" kern="1200" dirty="0"/>
        </a:p>
      </dsp:txBody>
      <dsp:txXfrm>
        <a:off x="44602" y="2007593"/>
        <a:ext cx="5430667" cy="824474"/>
      </dsp:txXfrm>
    </dsp:sp>
    <dsp:sp modelId="{3F19BA1C-D6B5-49EF-94CA-DEA1606C9835}">
      <dsp:nvSpPr>
        <dsp:cNvPr id="0" name=""/>
        <dsp:cNvSpPr/>
      </dsp:nvSpPr>
      <dsp:spPr>
        <a:xfrm>
          <a:off x="0" y="2942909"/>
          <a:ext cx="5519871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Felhasználási feltételek</a:t>
          </a:r>
          <a:endParaRPr lang="en-US" sz="2300" kern="1200" dirty="0"/>
        </a:p>
      </dsp:txBody>
      <dsp:txXfrm>
        <a:off x="44602" y="2987511"/>
        <a:ext cx="5430667" cy="82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35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1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55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92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94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7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83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2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99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8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09" r:id="rId6"/>
    <p:sldLayoutId id="2147483705" r:id="rId7"/>
    <p:sldLayoutId id="2147483706" r:id="rId8"/>
    <p:sldLayoutId id="2147483707" r:id="rId9"/>
    <p:sldLayoutId id="2147483708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E89C8F-4977-ADBC-A017-EF7E98B89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hu-HU"/>
              <a:t>Online webáruház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62F0D4-F088-1AD9-407C-FA1DB3F40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kapcsolódó minták lövés bezárása">
            <a:extLst>
              <a:ext uri="{FF2B5EF4-FFF2-40B4-BE49-F238E27FC236}">
                <a16:creationId xmlns:a16="http://schemas.microsoft.com/office/drawing/2014/main" id="{704FA6FC-D538-FD8D-F7BE-B9A463934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19" r="9330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80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5E3B91-5931-BBFB-6920-360C52D6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Bejelentkezés - Regisztráció</a:t>
            </a:r>
          </a:p>
        </p:txBody>
      </p:sp>
      <p:graphicFrame>
        <p:nvGraphicFramePr>
          <p:cNvPr id="9" name="Tartalom helye 2">
            <a:extLst>
              <a:ext uri="{FF2B5EF4-FFF2-40B4-BE49-F238E27FC236}">
                <a16:creationId xmlns:a16="http://schemas.microsoft.com/office/drawing/2014/main" id="{E91A81D6-2BB1-2108-02A6-9B6951277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031966"/>
              </p:ext>
            </p:extLst>
          </p:nvPr>
        </p:nvGraphicFramePr>
        <p:xfrm>
          <a:off x="838200" y="1825625"/>
          <a:ext cx="5519871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B2BB8DD7-8041-6AEF-25EF-B93BE4293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0534" y="1640368"/>
            <a:ext cx="5598005" cy="423025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F7D8CE7-92D1-F716-02E8-634EA48A4B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7461" y="646906"/>
            <a:ext cx="27241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9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6A7C9A-EDC6-1872-84B9-DB05261B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Fiókkezelés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2AAE2C0-6170-FE20-973B-9343836352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31237" y="418306"/>
            <a:ext cx="1419225" cy="1219200"/>
          </a:xfrm>
        </p:spPr>
      </p:pic>
      <p:sp>
        <p:nvSpPr>
          <p:cNvPr id="9" name="Tartalom helye 8">
            <a:extLst>
              <a:ext uri="{FF2B5EF4-FFF2-40B4-BE49-F238E27FC236}">
                <a16:creationId xmlns:a16="http://schemas.microsoft.com/office/drawing/2014/main" id="{5C3995AC-F13C-ACBD-6CA4-C02308D12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r>
              <a:rPr lang="hu-HU" dirty="0"/>
              <a:t>Saját adatok módosítása</a:t>
            </a:r>
          </a:p>
          <a:p>
            <a:r>
              <a:rPr lang="hu-HU" dirty="0"/>
              <a:t>Rendelések listázása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Rendelés részletei</a:t>
            </a:r>
          </a:p>
          <a:p>
            <a:r>
              <a:rPr lang="hu-HU" dirty="0"/>
              <a:t>Jelszó változtatás</a:t>
            </a:r>
          </a:p>
          <a:p>
            <a:r>
              <a:rPr lang="hu-HU" dirty="0"/>
              <a:t>Kijelentkezés</a:t>
            </a:r>
          </a:p>
          <a:p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1CD4B0C3-0A57-25AA-9B3C-98E35F15A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62" y="418306"/>
            <a:ext cx="4086225" cy="265747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ABC85666-0ED5-6CE8-FE9E-6236B0D5D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36263"/>
            <a:ext cx="8762421" cy="1075094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DD3F718E-3E6D-0E39-CCA6-28A86DE6E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521" y="3311743"/>
            <a:ext cx="4991100" cy="1419225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207DD77A-77A7-55A4-F83B-EC1E7955D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5749" y="4966930"/>
            <a:ext cx="3295650" cy="1457325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9B028F1A-FDF9-50DB-A1BF-67A890F748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3962" y="5476517"/>
            <a:ext cx="10572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1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EB4614-5BBE-816B-0292-201EB496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Termékek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9EBADD-4D62-C369-E6F7-325E6FF9EC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36007E1-4374-442D-89E1-E3F7BF20D3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AEB5E0-ECED-C188-9303-A07035057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928812"/>
            <a:ext cx="103251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0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971A6F-6551-06CA-0AFB-4C8E65C6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Termékek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8CE4CF-7535-993A-36FC-85A8CC86A7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Termékek szűrése egy vagy több szempont alapján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1685347-E307-8BDC-94E4-8A521A4F4B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Részletes információk az adott termékről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7719DE2-5BFD-357E-5061-17C3CB938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910" y="2620169"/>
            <a:ext cx="3095625" cy="27622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21520A6-5E05-C0EA-51C5-D12C2354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63" y="2620169"/>
            <a:ext cx="3623150" cy="346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2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E35F08-F1E7-3234-8094-2ABCCF5F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Kosár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077882-36AC-6AE7-AA9F-3AEE1D53F6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Kosárban lévő termékek</a:t>
            </a:r>
          </a:p>
          <a:p>
            <a:r>
              <a:rPr lang="hu-HU" dirty="0"/>
              <a:t>Egységár</a:t>
            </a:r>
          </a:p>
          <a:p>
            <a:r>
              <a:rPr lang="hu-HU" dirty="0"/>
              <a:t>Darabszám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19FBD5D-1B0E-7D69-7C6A-C0B153857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Tétel törlése</a:t>
            </a:r>
          </a:p>
          <a:p>
            <a:r>
              <a:rPr lang="hu-HU" dirty="0"/>
              <a:t>Mennyiség növelése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8CA8224-7143-CBA8-7E8B-351E81A5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10" y="861218"/>
            <a:ext cx="657225" cy="3333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981B1AB-EEBE-401E-2B93-A065F4C5A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3681931"/>
            <a:ext cx="10306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6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9503C4-C695-C918-7B97-D07B913A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6F60B9-315B-6FFD-0379-542795139B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Saját adataink</a:t>
            </a:r>
          </a:p>
          <a:p>
            <a:r>
              <a:rPr lang="hu-HU" dirty="0"/>
              <a:t>Kosár tartalma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Megjegyzés írása</a:t>
            </a:r>
          </a:p>
          <a:p>
            <a:r>
              <a:rPr lang="hu-HU" dirty="0"/>
              <a:t>Rendelés rögzítése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8176BB3-4F94-3CFA-2B37-9D5E0734AC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490C847-12AE-CABE-9230-43C76B47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742" y="1474826"/>
            <a:ext cx="3352800" cy="11715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6987296-C918-06A4-A955-340B743E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018" y="2752725"/>
            <a:ext cx="6372225" cy="135255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61BF1ED-EBCE-C7C0-8B34-766C801B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350544"/>
            <a:ext cx="41148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F51880-81D1-4EA1-E330-9FCC9FA7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0236"/>
          </a:xfrm>
        </p:spPr>
        <p:txBody>
          <a:bodyPr/>
          <a:lstStyle/>
          <a:p>
            <a:br>
              <a:rPr lang="hu-HU" dirty="0"/>
            </a:br>
            <a:r>
              <a:rPr lang="hu-HU" dirty="0"/>
              <a:t>	Köszönöm a figyelmet!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r>
              <a:rPr lang="hu-HU" dirty="0"/>
              <a:t>					Készítette: Tokai-Kiss Máté</a:t>
            </a:r>
            <a:br>
              <a:rPr lang="hu-HU" dirty="0"/>
            </a:br>
            <a:r>
              <a:rPr lang="hu-HU" dirty="0"/>
              <a:t>									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686723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93</Words>
  <Application>Microsoft Office PowerPoint</Application>
  <PresentationFormat>Szélesvásznú</PresentationFormat>
  <Paragraphs>34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ShapesVTI</vt:lpstr>
      <vt:lpstr>Online webáruház</vt:lpstr>
      <vt:lpstr>Bejelentkezés - Regisztráció</vt:lpstr>
      <vt:lpstr>Fiókkezelés</vt:lpstr>
      <vt:lpstr>Termékek</vt:lpstr>
      <vt:lpstr>Termékek</vt:lpstr>
      <vt:lpstr>Kosár</vt:lpstr>
      <vt:lpstr>Rendelés</vt:lpstr>
      <vt:lpstr>  Köszönöm a figyelmet!            Készítette: Tokai-Kiss Máté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webáruház</dc:title>
  <dc:creator>Máté Kiss</dc:creator>
  <cp:lastModifiedBy>Máté Kiss</cp:lastModifiedBy>
  <cp:revision>21</cp:revision>
  <dcterms:created xsi:type="dcterms:W3CDTF">2022-05-15T15:38:11Z</dcterms:created>
  <dcterms:modified xsi:type="dcterms:W3CDTF">2022-05-15T16:18:33Z</dcterms:modified>
</cp:coreProperties>
</file>